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diagrams/colors11.xml" ContentType="application/vnd.openxmlformats-officedocument.drawingml.diagramColors+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diagrams/layout9.xml" ContentType="application/vnd.openxmlformats-officedocument.drawingml.diagramLayout+xml"/>
  <Override PartName="/ppt/notesSlides/notesSlide74.xml" ContentType="application/vnd.openxmlformats-officedocument.presentationml.notesSlide+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7.xml" ContentType="application/vnd.openxmlformats-officedocument.presentationml.slide+xml"/>
  <Override PartName="/ppt/diagrams/colors4.xml" ContentType="application/vnd.openxmlformats-officedocument.drawingml.diagramColors+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diagrams/layout6.xml" ContentType="application/vnd.openxmlformats-officedocument.drawingml.diagramLayout+xml"/>
  <Override PartName="/ppt/notesSlides/notesSlide35.xml" ContentType="application/vnd.openxmlformats-officedocument.presentationml.notesSlide+xml"/>
  <Override PartName="/ppt/diagrams/data10.xml" ContentType="application/vnd.openxmlformats-officedocument.drawingml.diagramData+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diagrams/data7.xml" ContentType="application/vnd.openxmlformats-officedocument.drawingml.diagramData+xml"/>
  <Override PartName="/ppt/notesSlides/notesSlide60.xml" ContentType="application/vnd.openxmlformats-officedocument.presentationml.notesSlide+xml"/>
  <Override PartName="/ppt/diagrams/colors9.xml" ContentType="application/vnd.openxmlformats-officedocument.drawingml.diagramCol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31.xml" ContentType="application/vnd.openxmlformats-officedocument.presentationml.notesSlide+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notesSlides/notesSlide69.xml" ContentType="application/vnd.openxmlformats-officedocument.presentationml.notesSlide+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diagrams/layout7.xml" ContentType="application/vnd.openxmlformats-officedocument.drawingml.diagramLayout+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diagrams/data8.xml" ContentType="application/vnd.openxmlformats-officedocument.drawingml.diagramData+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50.xml" ContentType="application/vnd.openxmlformats-officedocument.presentationml.notesSlide+xml"/>
  <Override PartName="/ppt/diagrams/drawing9.xml" ContentType="application/vnd.ms-office.drawingml.diagramDrawing+xml"/>
  <Override PartName="/ppt/slides/slide79.xml" ContentType="application/vnd.openxmlformats-officedocument.presentationml.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diagrams/layout11.xml" ContentType="application/vnd.openxmlformats-officedocument.drawingml.diagram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diagrams/colors10.xml" ContentType="application/vnd.openxmlformats-officedocument.drawingml.diagramColors+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diagrams/data9.xml" ContentType="application/vnd.openxmlformats-officedocument.drawingml.diagramData+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diagrams/layout4.xml" ContentType="application/vnd.openxmlformats-officedocument.drawingml.diagramLayout+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notesSlides/notesSlide40.xml" ContentType="application/vnd.openxmlformats-officedocument.presentationml.notesSlide+xml"/>
  <Override PartName="/ppt/diagrams/quickStyle12.xml" ContentType="application/vnd.openxmlformats-officedocument.drawingml.diagramStyle+xml"/>
  <Override PartName="/ppt/diagrams/drawing13.xml" ContentType="application/vnd.ms-office.drawingml.diagramDrawing+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slides/slide29.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notesSlides/notesSlide67.xml" ContentType="application/vnd.openxmlformats-officedocument.presentationml.notesSlide+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diagrams/quickStyle13.xml" ContentType="application/vnd.openxmlformats-officedocument.drawingml.diagramStyle+xml"/>
  <Override PartName="/ppt/diagrams/drawing7.xml" ContentType="application/vnd.ms-office.drawingml.diagramDrawing+xml"/>
  <Override PartName="/ppt/diagrams/layout13.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slides/slide48.xml" ContentType="application/vnd.openxmlformats-officedocument.presentationml.slide+xml"/>
  <Override PartName="/ppt/notesSlides/notesSlide3.xml" ContentType="application/vnd.openxmlformats-officedocument.presentationml.notesSlide+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8" r:id="rId2"/>
  </p:sldMasterIdLst>
  <p:notesMasterIdLst>
    <p:notesMasterId r:id="rId90"/>
  </p:notesMasterIdLst>
  <p:sldIdLst>
    <p:sldId id="619" r:id="rId3"/>
    <p:sldId id="620" r:id="rId4"/>
    <p:sldId id="621" r:id="rId5"/>
    <p:sldId id="622" r:id="rId6"/>
    <p:sldId id="623" r:id="rId7"/>
    <p:sldId id="624" r:id="rId8"/>
    <p:sldId id="625" r:id="rId9"/>
    <p:sldId id="626" r:id="rId10"/>
    <p:sldId id="627" r:id="rId11"/>
    <p:sldId id="628" r:id="rId12"/>
    <p:sldId id="629" r:id="rId13"/>
    <p:sldId id="630" r:id="rId14"/>
    <p:sldId id="631" r:id="rId15"/>
    <p:sldId id="632" r:id="rId16"/>
    <p:sldId id="633" r:id="rId17"/>
    <p:sldId id="634" r:id="rId18"/>
    <p:sldId id="635" r:id="rId19"/>
    <p:sldId id="636" r:id="rId20"/>
    <p:sldId id="637" r:id="rId21"/>
    <p:sldId id="638" r:id="rId22"/>
    <p:sldId id="513" r:id="rId23"/>
    <p:sldId id="518" r:id="rId24"/>
    <p:sldId id="512" r:id="rId25"/>
    <p:sldId id="519" r:id="rId26"/>
    <p:sldId id="520" r:id="rId27"/>
    <p:sldId id="522" r:id="rId28"/>
    <p:sldId id="510" r:id="rId29"/>
    <p:sldId id="521" r:id="rId30"/>
    <p:sldId id="606" r:id="rId31"/>
    <p:sldId id="604" r:id="rId32"/>
    <p:sldId id="607" r:id="rId33"/>
    <p:sldId id="609" r:id="rId34"/>
    <p:sldId id="608" r:id="rId35"/>
    <p:sldId id="611" r:id="rId36"/>
    <p:sldId id="612" r:id="rId37"/>
    <p:sldId id="613" r:id="rId38"/>
    <p:sldId id="601" r:id="rId39"/>
    <p:sldId id="614" r:id="rId40"/>
    <p:sldId id="555" r:id="rId41"/>
    <p:sldId id="564" r:id="rId42"/>
    <p:sldId id="543" r:id="rId43"/>
    <p:sldId id="615" r:id="rId44"/>
    <p:sldId id="560" r:id="rId45"/>
    <p:sldId id="559" r:id="rId46"/>
    <p:sldId id="610" r:id="rId47"/>
    <p:sldId id="562" r:id="rId48"/>
    <p:sldId id="565" r:id="rId49"/>
    <p:sldId id="616" r:id="rId50"/>
    <p:sldId id="568" r:id="rId51"/>
    <p:sldId id="566" r:id="rId52"/>
    <p:sldId id="569" r:id="rId53"/>
    <p:sldId id="570" r:id="rId54"/>
    <p:sldId id="517" r:id="rId55"/>
    <p:sldId id="571" r:id="rId56"/>
    <p:sldId id="536" r:id="rId57"/>
    <p:sldId id="589" r:id="rId58"/>
    <p:sldId id="524" r:id="rId59"/>
    <p:sldId id="537" r:id="rId60"/>
    <p:sldId id="572" r:id="rId61"/>
    <p:sldId id="574" r:id="rId62"/>
    <p:sldId id="576" r:id="rId63"/>
    <p:sldId id="539" r:id="rId64"/>
    <p:sldId id="575" r:id="rId65"/>
    <p:sldId id="577" r:id="rId66"/>
    <p:sldId id="584" r:id="rId67"/>
    <p:sldId id="579" r:id="rId68"/>
    <p:sldId id="580" r:id="rId69"/>
    <p:sldId id="581" r:id="rId70"/>
    <p:sldId id="582" r:id="rId71"/>
    <p:sldId id="585" r:id="rId72"/>
    <p:sldId id="583" r:id="rId73"/>
    <p:sldId id="588" r:id="rId74"/>
    <p:sldId id="586" r:id="rId75"/>
    <p:sldId id="525" r:id="rId76"/>
    <p:sldId id="527" r:id="rId77"/>
    <p:sldId id="540" r:id="rId78"/>
    <p:sldId id="591" r:id="rId79"/>
    <p:sldId id="592" r:id="rId80"/>
    <p:sldId id="593" r:id="rId81"/>
    <p:sldId id="595" r:id="rId82"/>
    <p:sldId id="597" r:id="rId83"/>
    <p:sldId id="598" r:id="rId84"/>
    <p:sldId id="594" r:id="rId85"/>
    <p:sldId id="617" r:id="rId86"/>
    <p:sldId id="618" r:id="rId87"/>
    <p:sldId id="599" r:id="rId88"/>
    <p:sldId id="600" r:id="rId89"/>
  </p:sldIdLst>
  <p:sldSz cx="9144000" cy="6858000" type="screen4x3"/>
  <p:notesSz cx="6858000" cy="9144000"/>
  <p:custDataLst>
    <p:tags r:id="rId9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F00"/>
    <a:srgbClr val="D25C04"/>
    <a:srgbClr val="714134"/>
  </p:clrMru>
</p:presentationPr>
</file>

<file path=ppt/tableStyles.xml><?xml version="1.0" encoding="utf-8"?>
<a:tblStyleLst xmlns:a="http://schemas.openxmlformats.org/drawingml/2006/main" def="{D27102A9-8310-4765-A935-A1911B00CA5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203" autoAdjust="0"/>
    <p:restoredTop sz="68114" autoAdjust="0"/>
  </p:normalViewPr>
  <p:slideViewPr>
    <p:cSldViewPr>
      <p:cViewPr>
        <p:scale>
          <a:sx n="66" d="100"/>
          <a:sy n="66" d="100"/>
        </p:scale>
        <p:origin x="-1598" y="43"/>
      </p:cViewPr>
      <p:guideLst>
        <p:guide orient="horz" pos="2160"/>
        <p:guide pos="2880"/>
      </p:guideLst>
    </p:cSldViewPr>
  </p:slideViewPr>
  <p:outlineViewPr>
    <p:cViewPr>
      <p:scale>
        <a:sx n="33" d="100"/>
        <a:sy n="33" d="100"/>
      </p:scale>
      <p:origin x="53" y="31037"/>
    </p:cViewPr>
  </p:outlineViewPr>
  <p:notesTextViewPr>
    <p:cViewPr>
      <p:scale>
        <a:sx n="100" d="100"/>
        <a:sy n="100" d="100"/>
      </p:scale>
      <p:origin x="0" y="0"/>
    </p:cViewPr>
  </p:notesTextViewPr>
  <p:sorterViewPr>
    <p:cViewPr>
      <p:scale>
        <a:sx n="66" d="100"/>
        <a:sy n="66" d="100"/>
      </p:scale>
      <p:origin x="0" y="325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9D6B76-3471-4C11-AA04-A38538F9E5C8}" type="doc">
      <dgm:prSet loTypeId="urn:microsoft.com/office/officeart/2005/8/layout/matrix3" loCatId="matrix" qsTypeId="urn:microsoft.com/office/officeart/2005/8/quickstyle/simple1" qsCatId="simple" csTypeId="urn:microsoft.com/office/officeart/2005/8/colors/colorful2" csCatId="colorful" phldr="1"/>
      <dgm:spPr/>
      <dgm:t>
        <a:bodyPr/>
        <a:lstStyle/>
        <a:p>
          <a:endParaRPr lang="en-US"/>
        </a:p>
      </dgm:t>
    </dgm:pt>
    <dgm:pt modelId="{45668412-B53F-4F7B-BA2A-BAD464598704}">
      <dgm:prSet phldrT="[Text]"/>
      <dgm:spPr>
        <a:solidFill>
          <a:srgbClr val="00B050"/>
        </a:solidFill>
      </dgm:spPr>
      <dgm:t>
        <a:bodyPr/>
        <a:lstStyle/>
        <a:p>
          <a:r>
            <a:rPr lang="en-US" dirty="0" smtClean="0"/>
            <a:t>Fair Dealing</a:t>
          </a:r>
          <a:endParaRPr lang="en-US" dirty="0"/>
        </a:p>
      </dgm:t>
    </dgm:pt>
    <dgm:pt modelId="{AEA8B153-48D7-4327-B5B9-3C22D3666D1B}" type="parTrans" cxnId="{AC536CEB-2DF7-41B8-9ED7-62F3C0D7B077}">
      <dgm:prSet/>
      <dgm:spPr/>
      <dgm:t>
        <a:bodyPr/>
        <a:lstStyle/>
        <a:p>
          <a:endParaRPr lang="en-US"/>
        </a:p>
      </dgm:t>
    </dgm:pt>
    <dgm:pt modelId="{04F03089-9AFE-4EA4-B749-C3CC74075C4F}" type="sibTrans" cxnId="{AC536CEB-2DF7-41B8-9ED7-62F3C0D7B077}">
      <dgm:prSet/>
      <dgm:spPr/>
      <dgm:t>
        <a:bodyPr/>
        <a:lstStyle/>
        <a:p>
          <a:endParaRPr lang="en-US"/>
        </a:p>
      </dgm:t>
    </dgm:pt>
    <dgm:pt modelId="{EAB674E5-E507-4F1B-B99B-B98A56AE269B}">
      <dgm:prSet phldrT="[Text]"/>
      <dgm:spPr>
        <a:solidFill>
          <a:srgbClr val="FFC000"/>
        </a:solidFill>
      </dgm:spPr>
      <dgm:t>
        <a:bodyPr/>
        <a:lstStyle/>
        <a:p>
          <a:r>
            <a:rPr lang="en-US" dirty="0" smtClean="0"/>
            <a:t>Fair Use</a:t>
          </a:r>
          <a:endParaRPr lang="en-US" dirty="0"/>
        </a:p>
      </dgm:t>
    </dgm:pt>
    <dgm:pt modelId="{DD238812-9E5E-4262-87F9-F8E1F3F0F0DC}" type="parTrans" cxnId="{A74EFD6A-E266-468C-AE16-6EDC9C9C95DA}">
      <dgm:prSet/>
      <dgm:spPr/>
      <dgm:t>
        <a:bodyPr/>
        <a:lstStyle/>
        <a:p>
          <a:endParaRPr lang="en-US"/>
        </a:p>
      </dgm:t>
    </dgm:pt>
    <dgm:pt modelId="{05A83EC6-7B20-4354-BD03-4CC057AF66E4}" type="sibTrans" cxnId="{A74EFD6A-E266-468C-AE16-6EDC9C9C95DA}">
      <dgm:prSet/>
      <dgm:spPr/>
      <dgm:t>
        <a:bodyPr/>
        <a:lstStyle/>
        <a:p>
          <a:endParaRPr lang="en-US"/>
        </a:p>
      </dgm:t>
    </dgm:pt>
    <dgm:pt modelId="{2BCAA398-A899-462F-AFCF-0E7B9F9E5AA3}">
      <dgm:prSet phldrT="[Text]"/>
      <dgm:spPr>
        <a:solidFill>
          <a:srgbClr val="0070C0"/>
        </a:solidFill>
      </dgm:spPr>
      <dgm:t>
        <a:bodyPr/>
        <a:lstStyle/>
        <a:p>
          <a:r>
            <a:rPr lang="en-US" dirty="0" smtClean="0"/>
            <a:t>Exceptions and Limitations  </a:t>
          </a:r>
          <a:endParaRPr lang="en-US" dirty="0"/>
        </a:p>
      </dgm:t>
    </dgm:pt>
    <dgm:pt modelId="{EBFCB12D-75F4-437D-91CB-3D9B26F311FC}" type="parTrans" cxnId="{BEE08EE6-B121-4345-AD12-7E5FDBE0D6EB}">
      <dgm:prSet/>
      <dgm:spPr/>
      <dgm:t>
        <a:bodyPr/>
        <a:lstStyle/>
        <a:p>
          <a:endParaRPr lang="en-US"/>
        </a:p>
      </dgm:t>
    </dgm:pt>
    <dgm:pt modelId="{35C9EC10-5112-4D24-9F3D-4A0E6778B752}" type="sibTrans" cxnId="{BEE08EE6-B121-4345-AD12-7E5FDBE0D6EB}">
      <dgm:prSet/>
      <dgm:spPr/>
      <dgm:t>
        <a:bodyPr/>
        <a:lstStyle/>
        <a:p>
          <a:endParaRPr lang="en-US"/>
        </a:p>
      </dgm:t>
    </dgm:pt>
    <dgm:pt modelId="{CB84FBAA-D2AF-435D-BBFC-95CCC20CB867}" type="pres">
      <dgm:prSet presAssocID="{F49D6B76-3471-4C11-AA04-A38538F9E5C8}" presName="matrix" presStyleCnt="0">
        <dgm:presLayoutVars>
          <dgm:chMax val="1"/>
          <dgm:dir/>
          <dgm:resizeHandles val="exact"/>
        </dgm:presLayoutVars>
      </dgm:prSet>
      <dgm:spPr/>
      <dgm:t>
        <a:bodyPr/>
        <a:lstStyle/>
        <a:p>
          <a:endParaRPr lang="en-US"/>
        </a:p>
      </dgm:t>
    </dgm:pt>
    <dgm:pt modelId="{D3818809-177D-4A14-838E-C1414246A1A3}" type="pres">
      <dgm:prSet presAssocID="{F49D6B76-3471-4C11-AA04-A38538F9E5C8}" presName="diamond" presStyleLbl="bgShp" presStyleIdx="0" presStyleCnt="1"/>
      <dgm:spPr>
        <a:solidFill>
          <a:schemeClr val="tx2">
            <a:lumMod val="40000"/>
            <a:lumOff val="60000"/>
          </a:schemeClr>
        </a:solidFill>
      </dgm:spPr>
      <dgm:t>
        <a:bodyPr/>
        <a:lstStyle/>
        <a:p>
          <a:endParaRPr lang="en-US"/>
        </a:p>
      </dgm:t>
    </dgm:pt>
    <dgm:pt modelId="{DCE006AA-6EA7-479C-9D4B-49327B5FD98C}" type="pres">
      <dgm:prSet presAssocID="{F49D6B76-3471-4C11-AA04-A38538F9E5C8}" presName="quad1" presStyleLbl="node1" presStyleIdx="0" presStyleCnt="4">
        <dgm:presLayoutVars>
          <dgm:chMax val="0"/>
          <dgm:chPref val="0"/>
          <dgm:bulletEnabled val="1"/>
        </dgm:presLayoutVars>
      </dgm:prSet>
      <dgm:spPr/>
      <dgm:t>
        <a:bodyPr/>
        <a:lstStyle/>
        <a:p>
          <a:endParaRPr lang="en-US"/>
        </a:p>
      </dgm:t>
    </dgm:pt>
    <dgm:pt modelId="{34D6602D-E44E-45A3-B206-CED15287D25D}" type="pres">
      <dgm:prSet presAssocID="{F49D6B76-3471-4C11-AA04-A38538F9E5C8}" presName="quad2" presStyleLbl="node1" presStyleIdx="1" presStyleCnt="4">
        <dgm:presLayoutVars>
          <dgm:chMax val="0"/>
          <dgm:chPref val="0"/>
          <dgm:bulletEnabled val="1"/>
        </dgm:presLayoutVars>
      </dgm:prSet>
      <dgm:spPr/>
      <dgm:t>
        <a:bodyPr/>
        <a:lstStyle/>
        <a:p>
          <a:endParaRPr lang="en-US"/>
        </a:p>
      </dgm:t>
    </dgm:pt>
    <dgm:pt modelId="{21293A39-BB05-4988-A9AA-2E63E6C185A9}" type="pres">
      <dgm:prSet presAssocID="{F49D6B76-3471-4C11-AA04-A38538F9E5C8}" presName="quad3" presStyleLbl="node1" presStyleIdx="2" presStyleCnt="4" custScaleX="204696" custLinFactNeighborX="54782">
        <dgm:presLayoutVars>
          <dgm:chMax val="0"/>
          <dgm:chPref val="0"/>
          <dgm:bulletEnabled val="1"/>
        </dgm:presLayoutVars>
      </dgm:prSet>
      <dgm:spPr/>
      <dgm:t>
        <a:bodyPr/>
        <a:lstStyle/>
        <a:p>
          <a:endParaRPr lang="en-US"/>
        </a:p>
      </dgm:t>
    </dgm:pt>
    <dgm:pt modelId="{9E8E64EF-5B93-4D97-9265-F5023A1B18C8}" type="pres">
      <dgm:prSet presAssocID="{F49D6B76-3471-4C11-AA04-A38538F9E5C8}" presName="quad4" presStyleLbl="node1" presStyleIdx="3" presStyleCnt="4">
        <dgm:presLayoutVars>
          <dgm:chMax val="0"/>
          <dgm:chPref val="0"/>
          <dgm:bulletEnabled val="1"/>
        </dgm:presLayoutVars>
      </dgm:prSet>
      <dgm:spPr>
        <a:noFill/>
        <a:ln>
          <a:noFill/>
        </a:ln>
      </dgm:spPr>
      <dgm:t>
        <a:bodyPr/>
        <a:lstStyle/>
        <a:p>
          <a:endParaRPr lang="en-US"/>
        </a:p>
      </dgm:t>
    </dgm:pt>
  </dgm:ptLst>
  <dgm:cxnLst>
    <dgm:cxn modelId="{A74EFD6A-E266-468C-AE16-6EDC9C9C95DA}" srcId="{F49D6B76-3471-4C11-AA04-A38538F9E5C8}" destId="{EAB674E5-E507-4F1B-B99B-B98A56AE269B}" srcOrd="1" destOrd="0" parTransId="{DD238812-9E5E-4262-87F9-F8E1F3F0F0DC}" sibTransId="{05A83EC6-7B20-4354-BD03-4CC057AF66E4}"/>
    <dgm:cxn modelId="{BEE08EE6-B121-4345-AD12-7E5FDBE0D6EB}" srcId="{F49D6B76-3471-4C11-AA04-A38538F9E5C8}" destId="{2BCAA398-A899-462F-AFCF-0E7B9F9E5AA3}" srcOrd="2" destOrd="0" parTransId="{EBFCB12D-75F4-437D-91CB-3D9B26F311FC}" sibTransId="{35C9EC10-5112-4D24-9F3D-4A0E6778B752}"/>
    <dgm:cxn modelId="{DA83354A-23ED-46D0-B313-67A572419A97}" type="presOf" srcId="{45668412-B53F-4F7B-BA2A-BAD464598704}" destId="{DCE006AA-6EA7-479C-9D4B-49327B5FD98C}" srcOrd="0" destOrd="0" presId="urn:microsoft.com/office/officeart/2005/8/layout/matrix3"/>
    <dgm:cxn modelId="{A2E33FA4-CBE5-403B-AD80-45120FBF14EC}" type="presOf" srcId="{F49D6B76-3471-4C11-AA04-A38538F9E5C8}" destId="{CB84FBAA-D2AF-435D-BBFC-95CCC20CB867}" srcOrd="0" destOrd="0" presId="urn:microsoft.com/office/officeart/2005/8/layout/matrix3"/>
    <dgm:cxn modelId="{1FB1A532-99BC-4D82-B044-B5947B6194A7}" type="presOf" srcId="{2BCAA398-A899-462F-AFCF-0E7B9F9E5AA3}" destId="{21293A39-BB05-4988-A9AA-2E63E6C185A9}" srcOrd="0" destOrd="0" presId="urn:microsoft.com/office/officeart/2005/8/layout/matrix3"/>
    <dgm:cxn modelId="{AC536CEB-2DF7-41B8-9ED7-62F3C0D7B077}" srcId="{F49D6B76-3471-4C11-AA04-A38538F9E5C8}" destId="{45668412-B53F-4F7B-BA2A-BAD464598704}" srcOrd="0" destOrd="0" parTransId="{AEA8B153-48D7-4327-B5B9-3C22D3666D1B}" sibTransId="{04F03089-9AFE-4EA4-B749-C3CC74075C4F}"/>
    <dgm:cxn modelId="{C0F8167F-551C-441C-B63B-2065BC46F1B1}" type="presOf" srcId="{EAB674E5-E507-4F1B-B99B-B98A56AE269B}" destId="{34D6602D-E44E-45A3-B206-CED15287D25D}" srcOrd="0" destOrd="0" presId="urn:microsoft.com/office/officeart/2005/8/layout/matrix3"/>
    <dgm:cxn modelId="{567A6033-8DF5-4D95-A4D9-51F9E9320D19}" type="presParOf" srcId="{CB84FBAA-D2AF-435D-BBFC-95CCC20CB867}" destId="{D3818809-177D-4A14-838E-C1414246A1A3}" srcOrd="0" destOrd="0" presId="urn:microsoft.com/office/officeart/2005/8/layout/matrix3"/>
    <dgm:cxn modelId="{B199CE83-BDB9-48A7-B3E4-E191F1C86FC3}" type="presParOf" srcId="{CB84FBAA-D2AF-435D-BBFC-95CCC20CB867}" destId="{DCE006AA-6EA7-479C-9D4B-49327B5FD98C}" srcOrd="1" destOrd="0" presId="urn:microsoft.com/office/officeart/2005/8/layout/matrix3"/>
    <dgm:cxn modelId="{C838886B-0990-43D6-BB47-0FD49ACEF33D}" type="presParOf" srcId="{CB84FBAA-D2AF-435D-BBFC-95CCC20CB867}" destId="{34D6602D-E44E-45A3-B206-CED15287D25D}" srcOrd="2" destOrd="0" presId="urn:microsoft.com/office/officeart/2005/8/layout/matrix3"/>
    <dgm:cxn modelId="{3FF60774-C89F-4945-B2DF-FE3BC0BCD5DD}" type="presParOf" srcId="{CB84FBAA-D2AF-435D-BBFC-95CCC20CB867}" destId="{21293A39-BB05-4988-A9AA-2E63E6C185A9}" srcOrd="3" destOrd="0" presId="urn:microsoft.com/office/officeart/2005/8/layout/matrix3"/>
    <dgm:cxn modelId="{EC838307-8A02-49C8-8D62-6E9A2C390CAE}" type="presParOf" srcId="{CB84FBAA-D2AF-435D-BBFC-95CCC20CB867}" destId="{9E8E64EF-5B93-4D97-9265-F5023A1B18C8}" srcOrd="4" destOrd="0" presId="urn:microsoft.com/office/officeart/2005/8/layout/matrix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806FBC6-9B60-4509-87F2-93971127B255}" type="doc">
      <dgm:prSet loTypeId="urn:microsoft.com/office/officeart/2005/8/layout/bProcess2" loCatId="process" qsTypeId="urn:microsoft.com/office/officeart/2005/8/quickstyle/simple1" qsCatId="simple" csTypeId="urn:microsoft.com/office/officeart/2005/8/colors/colorful1" csCatId="colorful" phldr="1"/>
      <dgm:spPr/>
      <dgm:t>
        <a:bodyPr/>
        <a:lstStyle/>
        <a:p>
          <a:endParaRPr lang="en-US"/>
        </a:p>
      </dgm:t>
    </dgm:pt>
    <dgm:pt modelId="{038F85F5-9987-4E05-A513-13591CBF7EA6}">
      <dgm:prSet phldrT="[Text]" custT="1"/>
      <dgm:spPr>
        <a:solidFill>
          <a:schemeClr val="tx2">
            <a:lumMod val="60000"/>
            <a:lumOff val="40000"/>
          </a:schemeClr>
        </a:solidFill>
      </dgm:spPr>
      <dgm:t>
        <a:bodyPr/>
        <a:lstStyle/>
        <a:p>
          <a:r>
            <a:rPr lang="en-US" sz="2800" b="1" dirty="0" smtClean="0"/>
            <a:t>User uploads file</a:t>
          </a:r>
          <a:endParaRPr lang="en-US" sz="2800" b="1" dirty="0"/>
        </a:p>
      </dgm:t>
    </dgm:pt>
    <dgm:pt modelId="{0C99898A-A919-4B19-B758-F6348CCC1BBF}" type="parTrans" cxnId="{90FB0157-7393-41DF-A232-C96CFD1F8141}">
      <dgm:prSet/>
      <dgm:spPr/>
      <dgm:t>
        <a:bodyPr/>
        <a:lstStyle/>
        <a:p>
          <a:endParaRPr lang="en-US" sz="2400" b="1">
            <a:solidFill>
              <a:schemeClr val="tx1"/>
            </a:solidFill>
          </a:endParaRPr>
        </a:p>
      </dgm:t>
    </dgm:pt>
    <dgm:pt modelId="{DA6D61E7-6D8F-4939-A8E2-F46B279037B9}" type="sibTrans" cxnId="{90FB0157-7393-41DF-A232-C96CFD1F8141}">
      <dgm:prSet/>
      <dgm:spPr/>
      <dgm:t>
        <a:bodyPr/>
        <a:lstStyle/>
        <a:p>
          <a:endParaRPr lang="en-US" sz="2400" b="1">
            <a:solidFill>
              <a:schemeClr val="tx1"/>
            </a:solidFill>
          </a:endParaRPr>
        </a:p>
      </dgm:t>
    </dgm:pt>
    <dgm:pt modelId="{16F27ACF-C73A-47F3-AF39-63DFE51840E7}">
      <dgm:prSet phldrT="[Text]" custT="1"/>
      <dgm:spPr/>
      <dgm:t>
        <a:bodyPr/>
        <a:lstStyle/>
        <a:p>
          <a:r>
            <a:rPr lang="en-US" sz="2800" b="1" dirty="0" smtClean="0"/>
            <a:t>Service provider stores file</a:t>
          </a:r>
          <a:endParaRPr lang="en-US" sz="2800" b="1" dirty="0"/>
        </a:p>
      </dgm:t>
    </dgm:pt>
    <dgm:pt modelId="{F98CAED0-8756-4A01-B2BF-9E11283CD8E1}" type="parTrans" cxnId="{0BEBE740-9DFE-4740-BFA9-69F5668FFB30}">
      <dgm:prSet/>
      <dgm:spPr/>
      <dgm:t>
        <a:bodyPr/>
        <a:lstStyle/>
        <a:p>
          <a:endParaRPr lang="en-US" sz="2400" b="1">
            <a:solidFill>
              <a:schemeClr val="tx1"/>
            </a:solidFill>
          </a:endParaRPr>
        </a:p>
      </dgm:t>
    </dgm:pt>
    <dgm:pt modelId="{D30E98C5-B790-4711-8001-F0B9CDE64FEE}" type="sibTrans" cxnId="{0BEBE740-9DFE-4740-BFA9-69F5668FFB30}">
      <dgm:prSet/>
      <dgm:spPr/>
      <dgm:t>
        <a:bodyPr/>
        <a:lstStyle/>
        <a:p>
          <a:endParaRPr lang="en-US" sz="2400" b="1">
            <a:solidFill>
              <a:schemeClr val="tx1"/>
            </a:solidFill>
          </a:endParaRPr>
        </a:p>
      </dgm:t>
    </dgm:pt>
    <dgm:pt modelId="{ED85015F-0C02-45D7-A36C-38F7E9F4BFA1}">
      <dgm:prSet phldrT="[Text]" custT="1"/>
      <dgm:spPr>
        <a:solidFill>
          <a:schemeClr val="tx2">
            <a:lumMod val="60000"/>
            <a:lumOff val="40000"/>
          </a:schemeClr>
        </a:solidFill>
      </dgm:spPr>
      <dgm:t>
        <a:bodyPr/>
        <a:lstStyle/>
        <a:p>
          <a:r>
            <a:rPr lang="en-US" sz="2800" b="1" dirty="0" smtClean="0"/>
            <a:t>User downloads</a:t>
          </a:r>
        </a:p>
        <a:p>
          <a:r>
            <a:rPr lang="en-US" sz="2800" b="1" dirty="0" smtClean="0"/>
            <a:t>file</a:t>
          </a:r>
          <a:endParaRPr lang="en-US" sz="2800" b="1" dirty="0"/>
        </a:p>
      </dgm:t>
    </dgm:pt>
    <dgm:pt modelId="{9661EA40-A98E-4C96-A064-B48D1DAF92B6}" type="parTrans" cxnId="{A9EC533D-7CE8-4EDC-ABAE-F996D51EE3AE}">
      <dgm:prSet/>
      <dgm:spPr/>
      <dgm:t>
        <a:bodyPr/>
        <a:lstStyle/>
        <a:p>
          <a:endParaRPr lang="en-US" sz="2400" b="1">
            <a:solidFill>
              <a:schemeClr val="tx1"/>
            </a:solidFill>
          </a:endParaRPr>
        </a:p>
      </dgm:t>
    </dgm:pt>
    <dgm:pt modelId="{FCBE53F8-01B3-409B-8645-FBCE7735E3D2}" type="sibTrans" cxnId="{A9EC533D-7CE8-4EDC-ABAE-F996D51EE3AE}">
      <dgm:prSet/>
      <dgm:spPr/>
      <dgm:t>
        <a:bodyPr/>
        <a:lstStyle/>
        <a:p>
          <a:endParaRPr lang="en-US" sz="2400" b="1">
            <a:solidFill>
              <a:schemeClr val="tx1"/>
            </a:solidFill>
          </a:endParaRPr>
        </a:p>
      </dgm:t>
    </dgm:pt>
    <dgm:pt modelId="{3777FE1D-B1FD-4047-B007-921ACD82647B}" type="pres">
      <dgm:prSet presAssocID="{9806FBC6-9B60-4509-87F2-93971127B255}" presName="diagram" presStyleCnt="0">
        <dgm:presLayoutVars>
          <dgm:dir/>
          <dgm:resizeHandles/>
        </dgm:presLayoutVars>
      </dgm:prSet>
      <dgm:spPr/>
      <dgm:t>
        <a:bodyPr/>
        <a:lstStyle/>
        <a:p>
          <a:endParaRPr lang="en-US"/>
        </a:p>
      </dgm:t>
    </dgm:pt>
    <dgm:pt modelId="{0502AEDF-0C3D-4082-B72D-038E1F8B46F4}" type="pres">
      <dgm:prSet presAssocID="{038F85F5-9987-4E05-A513-13591CBF7EA6}" presName="firstNode" presStyleLbl="node1" presStyleIdx="0" presStyleCnt="3" custScaleX="268337" custLinFactY="25571" custLinFactNeighborX="-15163" custLinFactNeighborY="100000">
        <dgm:presLayoutVars>
          <dgm:bulletEnabled val="1"/>
        </dgm:presLayoutVars>
      </dgm:prSet>
      <dgm:spPr/>
      <dgm:t>
        <a:bodyPr/>
        <a:lstStyle/>
        <a:p>
          <a:endParaRPr lang="en-US"/>
        </a:p>
      </dgm:t>
    </dgm:pt>
    <dgm:pt modelId="{8D710697-1AA5-4911-B772-5E4602F93DFD}" type="pres">
      <dgm:prSet presAssocID="{DA6D61E7-6D8F-4939-A8E2-F46B279037B9}" presName="sibTrans" presStyleLbl="sibTrans2D1" presStyleIdx="0" presStyleCnt="2" custAng="16025715"/>
      <dgm:spPr>
        <a:prstGeom prst="rightArrow">
          <a:avLst/>
        </a:prstGeom>
      </dgm:spPr>
      <dgm:t>
        <a:bodyPr/>
        <a:lstStyle/>
        <a:p>
          <a:endParaRPr lang="en-US"/>
        </a:p>
      </dgm:t>
    </dgm:pt>
    <dgm:pt modelId="{D2BAF39D-9B5F-4B8E-A420-E9BF78FB1231}" type="pres">
      <dgm:prSet presAssocID="{16F27ACF-C73A-47F3-AF39-63DFE51840E7}" presName="middleNode" presStyleCnt="0"/>
      <dgm:spPr/>
    </dgm:pt>
    <dgm:pt modelId="{B5C29AA5-AD25-4EFA-A4A7-AC6E6EFEDD54}" type="pres">
      <dgm:prSet presAssocID="{16F27ACF-C73A-47F3-AF39-63DFE51840E7}" presName="padding" presStyleLbl="node1" presStyleIdx="0" presStyleCnt="3"/>
      <dgm:spPr/>
    </dgm:pt>
    <dgm:pt modelId="{80F72A38-9AAF-4E9D-9BB1-ABE22FC54CF8}" type="pres">
      <dgm:prSet presAssocID="{16F27ACF-C73A-47F3-AF39-63DFE51840E7}" presName="shape" presStyleLbl="node1" presStyleIdx="1" presStyleCnt="3" custScaleX="449119" custScaleY="137641" custLinFactX="100000" custLinFactY="-100000" custLinFactNeighborX="104455" custLinFactNeighborY="-136913">
        <dgm:presLayoutVars>
          <dgm:bulletEnabled val="1"/>
        </dgm:presLayoutVars>
      </dgm:prSet>
      <dgm:spPr/>
      <dgm:t>
        <a:bodyPr/>
        <a:lstStyle/>
        <a:p>
          <a:endParaRPr lang="en-US"/>
        </a:p>
      </dgm:t>
    </dgm:pt>
    <dgm:pt modelId="{3ED9A043-FD54-4473-866A-B2B87D1909A3}" type="pres">
      <dgm:prSet presAssocID="{D30E98C5-B790-4711-8001-F0B9CDE64FEE}" presName="sibTrans" presStyleLbl="sibTrans2D1" presStyleIdx="1" presStyleCnt="2" custAng="16321040"/>
      <dgm:spPr>
        <a:prstGeom prst="rightArrow">
          <a:avLst/>
        </a:prstGeom>
      </dgm:spPr>
      <dgm:t>
        <a:bodyPr/>
        <a:lstStyle/>
        <a:p>
          <a:endParaRPr lang="en-US"/>
        </a:p>
      </dgm:t>
    </dgm:pt>
    <dgm:pt modelId="{A9D3DAE1-4150-44D9-AD1B-0C16E2B29EB5}" type="pres">
      <dgm:prSet presAssocID="{ED85015F-0C02-45D7-A36C-38F7E9F4BFA1}" presName="lastNode" presStyleLbl="node1" presStyleIdx="2" presStyleCnt="3" custScaleX="239684" custLinFactNeighborX="687" custLinFactNeighborY="-7038">
        <dgm:presLayoutVars>
          <dgm:bulletEnabled val="1"/>
        </dgm:presLayoutVars>
      </dgm:prSet>
      <dgm:spPr/>
      <dgm:t>
        <a:bodyPr/>
        <a:lstStyle/>
        <a:p>
          <a:endParaRPr lang="en-US"/>
        </a:p>
      </dgm:t>
    </dgm:pt>
  </dgm:ptLst>
  <dgm:cxnLst>
    <dgm:cxn modelId="{90FB0157-7393-41DF-A232-C96CFD1F8141}" srcId="{9806FBC6-9B60-4509-87F2-93971127B255}" destId="{038F85F5-9987-4E05-A513-13591CBF7EA6}" srcOrd="0" destOrd="0" parTransId="{0C99898A-A919-4B19-B758-F6348CCC1BBF}" sibTransId="{DA6D61E7-6D8F-4939-A8E2-F46B279037B9}"/>
    <dgm:cxn modelId="{A9EC533D-7CE8-4EDC-ABAE-F996D51EE3AE}" srcId="{9806FBC6-9B60-4509-87F2-93971127B255}" destId="{ED85015F-0C02-45D7-A36C-38F7E9F4BFA1}" srcOrd="2" destOrd="0" parTransId="{9661EA40-A98E-4C96-A064-B48D1DAF92B6}" sibTransId="{FCBE53F8-01B3-409B-8645-FBCE7735E3D2}"/>
    <dgm:cxn modelId="{04DA1A59-57E5-428D-B7F9-A4ECB947E767}" type="presOf" srcId="{DA6D61E7-6D8F-4939-A8E2-F46B279037B9}" destId="{8D710697-1AA5-4911-B772-5E4602F93DFD}" srcOrd="0" destOrd="0" presId="urn:microsoft.com/office/officeart/2005/8/layout/bProcess2"/>
    <dgm:cxn modelId="{7895ABE5-C8EF-40ED-B12F-7643E0FFB4A3}" type="presOf" srcId="{D30E98C5-B790-4711-8001-F0B9CDE64FEE}" destId="{3ED9A043-FD54-4473-866A-B2B87D1909A3}" srcOrd="0" destOrd="0" presId="urn:microsoft.com/office/officeart/2005/8/layout/bProcess2"/>
    <dgm:cxn modelId="{6D974270-A1A3-4369-AE24-0A87D7BF1D17}" type="presOf" srcId="{16F27ACF-C73A-47F3-AF39-63DFE51840E7}" destId="{80F72A38-9AAF-4E9D-9BB1-ABE22FC54CF8}" srcOrd="0" destOrd="0" presId="urn:microsoft.com/office/officeart/2005/8/layout/bProcess2"/>
    <dgm:cxn modelId="{CA12E552-F944-4504-A4E9-3A023B333383}" type="presOf" srcId="{9806FBC6-9B60-4509-87F2-93971127B255}" destId="{3777FE1D-B1FD-4047-B007-921ACD82647B}" srcOrd="0" destOrd="0" presId="urn:microsoft.com/office/officeart/2005/8/layout/bProcess2"/>
    <dgm:cxn modelId="{8B75B308-77FF-46E2-A4D6-383EB071BF55}" type="presOf" srcId="{038F85F5-9987-4E05-A513-13591CBF7EA6}" destId="{0502AEDF-0C3D-4082-B72D-038E1F8B46F4}" srcOrd="0" destOrd="0" presId="urn:microsoft.com/office/officeart/2005/8/layout/bProcess2"/>
    <dgm:cxn modelId="{0BEBE740-9DFE-4740-BFA9-69F5668FFB30}" srcId="{9806FBC6-9B60-4509-87F2-93971127B255}" destId="{16F27ACF-C73A-47F3-AF39-63DFE51840E7}" srcOrd="1" destOrd="0" parTransId="{F98CAED0-8756-4A01-B2BF-9E11283CD8E1}" sibTransId="{D30E98C5-B790-4711-8001-F0B9CDE64FEE}"/>
    <dgm:cxn modelId="{C647D35E-C579-4CE9-BF8E-80FC6EC2C614}" type="presOf" srcId="{ED85015F-0C02-45D7-A36C-38F7E9F4BFA1}" destId="{A9D3DAE1-4150-44D9-AD1B-0C16E2B29EB5}" srcOrd="0" destOrd="0" presId="urn:microsoft.com/office/officeart/2005/8/layout/bProcess2"/>
    <dgm:cxn modelId="{F626F21D-B0D8-4071-8AC0-2191DB6F783B}" type="presParOf" srcId="{3777FE1D-B1FD-4047-B007-921ACD82647B}" destId="{0502AEDF-0C3D-4082-B72D-038E1F8B46F4}" srcOrd="0" destOrd="0" presId="urn:microsoft.com/office/officeart/2005/8/layout/bProcess2"/>
    <dgm:cxn modelId="{D22D2F45-97AD-4622-9808-75E04E7F9F50}" type="presParOf" srcId="{3777FE1D-B1FD-4047-B007-921ACD82647B}" destId="{8D710697-1AA5-4911-B772-5E4602F93DFD}" srcOrd="1" destOrd="0" presId="urn:microsoft.com/office/officeart/2005/8/layout/bProcess2"/>
    <dgm:cxn modelId="{87F877D1-BDC3-418E-9F25-DAAF39A7E62C}" type="presParOf" srcId="{3777FE1D-B1FD-4047-B007-921ACD82647B}" destId="{D2BAF39D-9B5F-4B8E-A420-E9BF78FB1231}" srcOrd="2" destOrd="0" presId="urn:microsoft.com/office/officeart/2005/8/layout/bProcess2"/>
    <dgm:cxn modelId="{89BBADF2-0A07-428D-A396-B2472518B1A8}" type="presParOf" srcId="{D2BAF39D-9B5F-4B8E-A420-E9BF78FB1231}" destId="{B5C29AA5-AD25-4EFA-A4A7-AC6E6EFEDD54}" srcOrd="0" destOrd="0" presId="urn:microsoft.com/office/officeart/2005/8/layout/bProcess2"/>
    <dgm:cxn modelId="{21FF5FBC-83FE-4AC0-B083-7C06D3D78D59}" type="presParOf" srcId="{D2BAF39D-9B5F-4B8E-A420-E9BF78FB1231}" destId="{80F72A38-9AAF-4E9D-9BB1-ABE22FC54CF8}" srcOrd="1" destOrd="0" presId="urn:microsoft.com/office/officeart/2005/8/layout/bProcess2"/>
    <dgm:cxn modelId="{942F8B25-F858-403D-81D9-A72BA3C46B92}" type="presParOf" srcId="{3777FE1D-B1FD-4047-B007-921ACD82647B}" destId="{3ED9A043-FD54-4473-866A-B2B87D1909A3}" srcOrd="3" destOrd="0" presId="urn:microsoft.com/office/officeart/2005/8/layout/bProcess2"/>
    <dgm:cxn modelId="{EB7582B3-3127-4272-95C5-F722D929358A}" type="presParOf" srcId="{3777FE1D-B1FD-4047-B007-921ACD82647B}" destId="{A9D3DAE1-4150-44D9-AD1B-0C16E2B29EB5}" srcOrd="4" destOrd="0" presId="urn:microsoft.com/office/officeart/2005/8/layout/b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806FBC6-9B60-4509-87F2-93971127B255}" type="doc">
      <dgm:prSet loTypeId="urn:microsoft.com/office/officeart/2005/8/layout/bProcess2" loCatId="process" qsTypeId="urn:microsoft.com/office/officeart/2005/8/quickstyle/simple1" qsCatId="simple" csTypeId="urn:microsoft.com/office/officeart/2005/8/colors/colorful1" csCatId="colorful" phldr="1"/>
      <dgm:spPr/>
      <dgm:t>
        <a:bodyPr/>
        <a:lstStyle/>
        <a:p>
          <a:endParaRPr lang="en-US"/>
        </a:p>
      </dgm:t>
    </dgm:pt>
    <dgm:pt modelId="{038F85F5-9987-4E05-A513-13591CBF7EA6}">
      <dgm:prSet phldrT="[Text]" custT="1"/>
      <dgm:spPr/>
      <dgm:t>
        <a:bodyPr/>
        <a:lstStyle/>
        <a:p>
          <a:r>
            <a:rPr lang="en-US" sz="2800" b="1" dirty="0" smtClean="0">
              <a:solidFill>
                <a:schemeClr val="bg1"/>
              </a:solidFill>
            </a:rPr>
            <a:t>Site hosts infringing materials</a:t>
          </a:r>
          <a:endParaRPr lang="en-US" sz="2800" b="1" dirty="0">
            <a:solidFill>
              <a:schemeClr val="bg1"/>
            </a:solidFill>
          </a:endParaRPr>
        </a:p>
      </dgm:t>
    </dgm:pt>
    <dgm:pt modelId="{0C99898A-A919-4B19-B758-F6348CCC1BBF}" type="parTrans" cxnId="{90FB0157-7393-41DF-A232-C96CFD1F8141}">
      <dgm:prSet/>
      <dgm:spPr/>
      <dgm:t>
        <a:bodyPr/>
        <a:lstStyle/>
        <a:p>
          <a:endParaRPr lang="en-US" sz="2400" b="1">
            <a:solidFill>
              <a:schemeClr val="tx1"/>
            </a:solidFill>
          </a:endParaRPr>
        </a:p>
      </dgm:t>
    </dgm:pt>
    <dgm:pt modelId="{DA6D61E7-6D8F-4939-A8E2-F46B279037B9}" type="sibTrans" cxnId="{90FB0157-7393-41DF-A232-C96CFD1F8141}">
      <dgm:prSet/>
      <dgm:spPr/>
      <dgm:t>
        <a:bodyPr/>
        <a:lstStyle/>
        <a:p>
          <a:endParaRPr lang="en-US" sz="2400" b="1">
            <a:solidFill>
              <a:schemeClr val="tx1"/>
            </a:solidFill>
          </a:endParaRPr>
        </a:p>
      </dgm:t>
    </dgm:pt>
    <dgm:pt modelId="{F7892C73-57EA-4E76-9D9B-67E74EC4B163}">
      <dgm:prSet phldrT="[Text]" custT="1"/>
      <dgm:spPr/>
      <dgm:t>
        <a:bodyPr/>
        <a:lstStyle/>
        <a:p>
          <a:r>
            <a:rPr lang="en-US" sz="1800" b="1" dirty="0" smtClean="0">
              <a:solidFill>
                <a:schemeClr val="bg1"/>
              </a:solidFill>
            </a:rPr>
            <a:t>Search engine indexes site</a:t>
          </a:r>
          <a:endParaRPr lang="en-US" sz="1800" b="1" dirty="0">
            <a:solidFill>
              <a:schemeClr val="bg1"/>
            </a:solidFill>
          </a:endParaRPr>
        </a:p>
      </dgm:t>
    </dgm:pt>
    <dgm:pt modelId="{83FA25E6-3FCE-4DD6-BEAC-57D65CD8BE97}" type="parTrans" cxnId="{1459BC60-5540-44D1-93D1-CF4467A2D534}">
      <dgm:prSet/>
      <dgm:spPr/>
      <dgm:t>
        <a:bodyPr/>
        <a:lstStyle/>
        <a:p>
          <a:endParaRPr lang="en-US" sz="2400" b="1">
            <a:solidFill>
              <a:schemeClr val="tx1"/>
            </a:solidFill>
          </a:endParaRPr>
        </a:p>
      </dgm:t>
    </dgm:pt>
    <dgm:pt modelId="{4021D0A8-82C7-4973-8B0C-0F5644C36CA8}" type="sibTrans" cxnId="{1459BC60-5540-44D1-93D1-CF4467A2D534}">
      <dgm:prSet/>
      <dgm:spPr/>
      <dgm:t>
        <a:bodyPr/>
        <a:lstStyle/>
        <a:p>
          <a:endParaRPr lang="en-US" sz="2400" b="1">
            <a:solidFill>
              <a:schemeClr val="tx1"/>
            </a:solidFill>
          </a:endParaRPr>
        </a:p>
      </dgm:t>
    </dgm:pt>
    <dgm:pt modelId="{204C6A76-CCE4-4690-A1DD-563D67F89226}">
      <dgm:prSet phldrT="[Text]" custT="1"/>
      <dgm:spPr/>
      <dgm:t>
        <a:bodyPr/>
        <a:lstStyle/>
        <a:p>
          <a:r>
            <a:rPr lang="en-US" sz="1800" b="1" dirty="0" smtClean="0">
              <a:solidFill>
                <a:schemeClr val="tx1"/>
              </a:solidFill>
            </a:rPr>
            <a:t>User searches for materials </a:t>
          </a:r>
          <a:endParaRPr lang="en-US" sz="1800" b="1" dirty="0">
            <a:solidFill>
              <a:schemeClr val="tx1"/>
            </a:solidFill>
          </a:endParaRPr>
        </a:p>
      </dgm:t>
    </dgm:pt>
    <dgm:pt modelId="{00705E51-90B4-43F2-A2AE-E705D5B996BE}" type="parTrans" cxnId="{EB6F466D-68C6-449D-B263-D94395D38432}">
      <dgm:prSet/>
      <dgm:spPr/>
      <dgm:t>
        <a:bodyPr/>
        <a:lstStyle/>
        <a:p>
          <a:endParaRPr lang="en-US" sz="2400" b="1">
            <a:solidFill>
              <a:schemeClr val="tx1"/>
            </a:solidFill>
          </a:endParaRPr>
        </a:p>
      </dgm:t>
    </dgm:pt>
    <dgm:pt modelId="{BF11A60F-2F80-49B4-91A9-B65932E79A41}" type="sibTrans" cxnId="{EB6F466D-68C6-449D-B263-D94395D38432}">
      <dgm:prSet/>
      <dgm:spPr/>
      <dgm:t>
        <a:bodyPr/>
        <a:lstStyle/>
        <a:p>
          <a:endParaRPr lang="en-US" sz="2400" b="1">
            <a:solidFill>
              <a:schemeClr val="tx1"/>
            </a:solidFill>
          </a:endParaRPr>
        </a:p>
      </dgm:t>
    </dgm:pt>
    <dgm:pt modelId="{ED85015F-0C02-45D7-A36C-38F7E9F4BFA1}">
      <dgm:prSet phldrT="[Text]" custT="1"/>
      <dgm:spPr>
        <a:solidFill>
          <a:srgbClr val="FF7F00"/>
        </a:solidFill>
      </dgm:spPr>
      <dgm:t>
        <a:bodyPr/>
        <a:lstStyle/>
        <a:p>
          <a:r>
            <a:rPr lang="en-US" sz="2800" b="1" dirty="0" smtClean="0">
              <a:solidFill>
                <a:schemeClr val="bg1"/>
              </a:solidFill>
            </a:rPr>
            <a:t>Search engine shows link</a:t>
          </a:r>
          <a:endParaRPr lang="en-US" sz="2800" b="1" dirty="0">
            <a:solidFill>
              <a:schemeClr val="bg1"/>
            </a:solidFill>
          </a:endParaRPr>
        </a:p>
      </dgm:t>
    </dgm:pt>
    <dgm:pt modelId="{9661EA40-A98E-4C96-A064-B48D1DAF92B6}" type="parTrans" cxnId="{A9EC533D-7CE8-4EDC-ABAE-F996D51EE3AE}">
      <dgm:prSet/>
      <dgm:spPr/>
      <dgm:t>
        <a:bodyPr/>
        <a:lstStyle/>
        <a:p>
          <a:endParaRPr lang="en-US" sz="2400" b="1">
            <a:solidFill>
              <a:schemeClr val="tx1"/>
            </a:solidFill>
          </a:endParaRPr>
        </a:p>
      </dgm:t>
    </dgm:pt>
    <dgm:pt modelId="{FCBE53F8-01B3-409B-8645-FBCE7735E3D2}" type="sibTrans" cxnId="{A9EC533D-7CE8-4EDC-ABAE-F996D51EE3AE}">
      <dgm:prSet/>
      <dgm:spPr/>
      <dgm:t>
        <a:bodyPr/>
        <a:lstStyle/>
        <a:p>
          <a:endParaRPr lang="en-US" sz="2400" b="1">
            <a:solidFill>
              <a:schemeClr val="tx1"/>
            </a:solidFill>
          </a:endParaRPr>
        </a:p>
      </dgm:t>
    </dgm:pt>
    <dgm:pt modelId="{3777FE1D-B1FD-4047-B007-921ACD82647B}" type="pres">
      <dgm:prSet presAssocID="{9806FBC6-9B60-4509-87F2-93971127B255}" presName="diagram" presStyleCnt="0">
        <dgm:presLayoutVars>
          <dgm:dir/>
          <dgm:resizeHandles/>
        </dgm:presLayoutVars>
      </dgm:prSet>
      <dgm:spPr/>
      <dgm:t>
        <a:bodyPr/>
        <a:lstStyle/>
        <a:p>
          <a:endParaRPr lang="en-US"/>
        </a:p>
      </dgm:t>
    </dgm:pt>
    <dgm:pt modelId="{0502AEDF-0C3D-4082-B72D-038E1F8B46F4}" type="pres">
      <dgm:prSet presAssocID="{038F85F5-9987-4E05-A513-13591CBF7EA6}" presName="firstNode" presStyleLbl="node1" presStyleIdx="0" presStyleCnt="4" custScaleX="268337">
        <dgm:presLayoutVars>
          <dgm:bulletEnabled val="1"/>
        </dgm:presLayoutVars>
      </dgm:prSet>
      <dgm:spPr/>
      <dgm:t>
        <a:bodyPr/>
        <a:lstStyle/>
        <a:p>
          <a:endParaRPr lang="en-US"/>
        </a:p>
      </dgm:t>
    </dgm:pt>
    <dgm:pt modelId="{8D710697-1AA5-4911-B772-5E4602F93DFD}" type="pres">
      <dgm:prSet presAssocID="{DA6D61E7-6D8F-4939-A8E2-F46B279037B9}" presName="sibTrans" presStyleLbl="sibTrans2D1" presStyleIdx="0" presStyleCnt="3"/>
      <dgm:spPr/>
      <dgm:t>
        <a:bodyPr/>
        <a:lstStyle/>
        <a:p>
          <a:endParaRPr lang="en-US"/>
        </a:p>
      </dgm:t>
    </dgm:pt>
    <dgm:pt modelId="{3A6BEE46-057E-423E-87CD-4342C5A0CCCF}" type="pres">
      <dgm:prSet presAssocID="{F7892C73-57EA-4E76-9D9B-67E74EC4B163}" presName="middleNode" presStyleCnt="0"/>
      <dgm:spPr/>
    </dgm:pt>
    <dgm:pt modelId="{EACCA008-D0B9-4C52-810E-10ABC1A3BAFB}" type="pres">
      <dgm:prSet presAssocID="{F7892C73-57EA-4E76-9D9B-67E74EC4B163}" presName="padding" presStyleLbl="node1" presStyleIdx="0" presStyleCnt="4"/>
      <dgm:spPr/>
    </dgm:pt>
    <dgm:pt modelId="{2722CD3D-55DA-4B43-8E28-5F6533D22584}" type="pres">
      <dgm:prSet presAssocID="{F7892C73-57EA-4E76-9D9B-67E74EC4B163}" presName="shape" presStyleLbl="node1" presStyleIdx="1" presStyleCnt="4" custScaleX="325203">
        <dgm:presLayoutVars>
          <dgm:bulletEnabled val="1"/>
        </dgm:presLayoutVars>
      </dgm:prSet>
      <dgm:spPr/>
      <dgm:t>
        <a:bodyPr/>
        <a:lstStyle/>
        <a:p>
          <a:endParaRPr lang="en-US"/>
        </a:p>
      </dgm:t>
    </dgm:pt>
    <dgm:pt modelId="{28EAFC28-E04E-4A84-B502-F3744DB2FB8D}" type="pres">
      <dgm:prSet presAssocID="{4021D0A8-82C7-4973-8B0C-0F5644C36CA8}" presName="sibTrans" presStyleLbl="sibTrans2D1" presStyleIdx="1" presStyleCnt="3"/>
      <dgm:spPr/>
      <dgm:t>
        <a:bodyPr/>
        <a:lstStyle/>
        <a:p>
          <a:endParaRPr lang="en-US"/>
        </a:p>
      </dgm:t>
    </dgm:pt>
    <dgm:pt modelId="{E0CA401D-D148-4B7C-AC08-8D7E1AFBAE72}" type="pres">
      <dgm:prSet presAssocID="{204C6A76-CCE4-4690-A1DD-563D67F89226}" presName="middleNode" presStyleCnt="0"/>
      <dgm:spPr/>
    </dgm:pt>
    <dgm:pt modelId="{754D006F-98FE-402B-AC5D-5B8DE4088679}" type="pres">
      <dgm:prSet presAssocID="{204C6A76-CCE4-4690-A1DD-563D67F89226}" presName="padding" presStyleLbl="node1" presStyleIdx="1" presStyleCnt="4"/>
      <dgm:spPr/>
    </dgm:pt>
    <dgm:pt modelId="{2C04F54F-EE3C-4D7B-A865-8E5EC875129D}" type="pres">
      <dgm:prSet presAssocID="{204C6A76-CCE4-4690-A1DD-563D67F89226}" presName="shape" presStyleLbl="node1" presStyleIdx="2" presStyleCnt="4" custScaleX="306580">
        <dgm:presLayoutVars>
          <dgm:bulletEnabled val="1"/>
        </dgm:presLayoutVars>
      </dgm:prSet>
      <dgm:spPr/>
      <dgm:t>
        <a:bodyPr/>
        <a:lstStyle/>
        <a:p>
          <a:endParaRPr lang="en-US"/>
        </a:p>
      </dgm:t>
    </dgm:pt>
    <dgm:pt modelId="{52715B8C-98B5-44AE-86F5-459A8C6B5957}" type="pres">
      <dgm:prSet presAssocID="{BF11A60F-2F80-49B4-91A9-B65932E79A41}" presName="sibTrans" presStyleLbl="sibTrans2D1" presStyleIdx="2" presStyleCnt="3"/>
      <dgm:spPr/>
      <dgm:t>
        <a:bodyPr/>
        <a:lstStyle/>
        <a:p>
          <a:endParaRPr lang="en-US"/>
        </a:p>
      </dgm:t>
    </dgm:pt>
    <dgm:pt modelId="{A9D3DAE1-4150-44D9-AD1B-0C16E2B29EB5}" type="pres">
      <dgm:prSet presAssocID="{ED85015F-0C02-45D7-A36C-38F7E9F4BFA1}" presName="lastNode" presStyleLbl="node1" presStyleIdx="3" presStyleCnt="4" custScaleX="307377">
        <dgm:presLayoutVars>
          <dgm:bulletEnabled val="1"/>
        </dgm:presLayoutVars>
      </dgm:prSet>
      <dgm:spPr/>
      <dgm:t>
        <a:bodyPr/>
        <a:lstStyle/>
        <a:p>
          <a:endParaRPr lang="en-US"/>
        </a:p>
      </dgm:t>
    </dgm:pt>
  </dgm:ptLst>
  <dgm:cxnLst>
    <dgm:cxn modelId="{1459BC60-5540-44D1-93D1-CF4467A2D534}" srcId="{9806FBC6-9B60-4509-87F2-93971127B255}" destId="{F7892C73-57EA-4E76-9D9B-67E74EC4B163}" srcOrd="1" destOrd="0" parTransId="{83FA25E6-3FCE-4DD6-BEAC-57D65CD8BE97}" sibTransId="{4021D0A8-82C7-4973-8B0C-0F5644C36CA8}"/>
    <dgm:cxn modelId="{69000CBE-8B70-4CB3-BF2F-30A5DB01A72F}" type="presOf" srcId="{038F85F5-9987-4E05-A513-13591CBF7EA6}" destId="{0502AEDF-0C3D-4082-B72D-038E1F8B46F4}" srcOrd="0" destOrd="0" presId="urn:microsoft.com/office/officeart/2005/8/layout/bProcess2"/>
    <dgm:cxn modelId="{90FB0157-7393-41DF-A232-C96CFD1F8141}" srcId="{9806FBC6-9B60-4509-87F2-93971127B255}" destId="{038F85F5-9987-4E05-A513-13591CBF7EA6}" srcOrd="0" destOrd="0" parTransId="{0C99898A-A919-4B19-B758-F6348CCC1BBF}" sibTransId="{DA6D61E7-6D8F-4939-A8E2-F46B279037B9}"/>
    <dgm:cxn modelId="{EB6F466D-68C6-449D-B263-D94395D38432}" srcId="{9806FBC6-9B60-4509-87F2-93971127B255}" destId="{204C6A76-CCE4-4690-A1DD-563D67F89226}" srcOrd="2" destOrd="0" parTransId="{00705E51-90B4-43F2-A2AE-E705D5B996BE}" sibTransId="{BF11A60F-2F80-49B4-91A9-B65932E79A41}"/>
    <dgm:cxn modelId="{A9EC533D-7CE8-4EDC-ABAE-F996D51EE3AE}" srcId="{9806FBC6-9B60-4509-87F2-93971127B255}" destId="{ED85015F-0C02-45D7-A36C-38F7E9F4BFA1}" srcOrd="3" destOrd="0" parTransId="{9661EA40-A98E-4C96-A064-B48D1DAF92B6}" sibTransId="{FCBE53F8-01B3-409B-8645-FBCE7735E3D2}"/>
    <dgm:cxn modelId="{7287557F-EFE7-4438-9906-1B7676A43DFE}" type="presOf" srcId="{ED85015F-0C02-45D7-A36C-38F7E9F4BFA1}" destId="{A9D3DAE1-4150-44D9-AD1B-0C16E2B29EB5}" srcOrd="0" destOrd="0" presId="urn:microsoft.com/office/officeart/2005/8/layout/bProcess2"/>
    <dgm:cxn modelId="{A6679D26-CB2E-44EC-BABE-75562177440E}" type="presOf" srcId="{204C6A76-CCE4-4690-A1DD-563D67F89226}" destId="{2C04F54F-EE3C-4D7B-A865-8E5EC875129D}" srcOrd="0" destOrd="0" presId="urn:microsoft.com/office/officeart/2005/8/layout/bProcess2"/>
    <dgm:cxn modelId="{6FBE9A26-DEDB-41A4-AC9E-4839644280C5}" type="presOf" srcId="{F7892C73-57EA-4E76-9D9B-67E74EC4B163}" destId="{2722CD3D-55DA-4B43-8E28-5F6533D22584}" srcOrd="0" destOrd="0" presId="urn:microsoft.com/office/officeart/2005/8/layout/bProcess2"/>
    <dgm:cxn modelId="{3EEE5CFA-61F9-43C2-838D-3215A3E83D0C}" type="presOf" srcId="{BF11A60F-2F80-49B4-91A9-B65932E79A41}" destId="{52715B8C-98B5-44AE-86F5-459A8C6B5957}" srcOrd="0" destOrd="0" presId="urn:microsoft.com/office/officeart/2005/8/layout/bProcess2"/>
    <dgm:cxn modelId="{3AE35515-9ECF-4BF7-BC2C-C87E1E6EB726}" type="presOf" srcId="{9806FBC6-9B60-4509-87F2-93971127B255}" destId="{3777FE1D-B1FD-4047-B007-921ACD82647B}" srcOrd="0" destOrd="0" presId="urn:microsoft.com/office/officeart/2005/8/layout/bProcess2"/>
    <dgm:cxn modelId="{DD67CF05-B472-4FD9-9A8F-0F8CD795AA6D}" type="presOf" srcId="{4021D0A8-82C7-4973-8B0C-0F5644C36CA8}" destId="{28EAFC28-E04E-4A84-B502-F3744DB2FB8D}" srcOrd="0" destOrd="0" presId="urn:microsoft.com/office/officeart/2005/8/layout/bProcess2"/>
    <dgm:cxn modelId="{1514F243-E2FE-48BA-9DFA-5086D109C310}" type="presOf" srcId="{DA6D61E7-6D8F-4939-A8E2-F46B279037B9}" destId="{8D710697-1AA5-4911-B772-5E4602F93DFD}" srcOrd="0" destOrd="0" presId="urn:microsoft.com/office/officeart/2005/8/layout/bProcess2"/>
    <dgm:cxn modelId="{7E904F07-4EA9-4931-8331-1236FD1469A6}" type="presParOf" srcId="{3777FE1D-B1FD-4047-B007-921ACD82647B}" destId="{0502AEDF-0C3D-4082-B72D-038E1F8B46F4}" srcOrd="0" destOrd="0" presId="urn:microsoft.com/office/officeart/2005/8/layout/bProcess2"/>
    <dgm:cxn modelId="{49553321-B652-4A93-AD63-C28375DC9EDB}" type="presParOf" srcId="{3777FE1D-B1FD-4047-B007-921ACD82647B}" destId="{8D710697-1AA5-4911-B772-5E4602F93DFD}" srcOrd="1" destOrd="0" presId="urn:microsoft.com/office/officeart/2005/8/layout/bProcess2"/>
    <dgm:cxn modelId="{777FBE0C-DB2D-413F-8EE4-81960FB46A5B}" type="presParOf" srcId="{3777FE1D-B1FD-4047-B007-921ACD82647B}" destId="{3A6BEE46-057E-423E-87CD-4342C5A0CCCF}" srcOrd="2" destOrd="0" presId="urn:microsoft.com/office/officeart/2005/8/layout/bProcess2"/>
    <dgm:cxn modelId="{F4EE0E21-D4DC-43E7-9AE3-0333706489DE}" type="presParOf" srcId="{3A6BEE46-057E-423E-87CD-4342C5A0CCCF}" destId="{EACCA008-D0B9-4C52-810E-10ABC1A3BAFB}" srcOrd="0" destOrd="0" presId="urn:microsoft.com/office/officeart/2005/8/layout/bProcess2"/>
    <dgm:cxn modelId="{DAD13D4C-A106-4FBC-935C-D2FC3CD621C7}" type="presParOf" srcId="{3A6BEE46-057E-423E-87CD-4342C5A0CCCF}" destId="{2722CD3D-55DA-4B43-8E28-5F6533D22584}" srcOrd="1" destOrd="0" presId="urn:microsoft.com/office/officeart/2005/8/layout/bProcess2"/>
    <dgm:cxn modelId="{5A41093A-C0DD-4B3D-A119-44148F2EA3CB}" type="presParOf" srcId="{3777FE1D-B1FD-4047-B007-921ACD82647B}" destId="{28EAFC28-E04E-4A84-B502-F3744DB2FB8D}" srcOrd="3" destOrd="0" presId="urn:microsoft.com/office/officeart/2005/8/layout/bProcess2"/>
    <dgm:cxn modelId="{2CD66677-0085-43A9-B113-4CFC99CF2CDF}" type="presParOf" srcId="{3777FE1D-B1FD-4047-B007-921ACD82647B}" destId="{E0CA401D-D148-4B7C-AC08-8D7E1AFBAE72}" srcOrd="4" destOrd="0" presId="urn:microsoft.com/office/officeart/2005/8/layout/bProcess2"/>
    <dgm:cxn modelId="{E239086F-2A2C-4A53-9497-EA2F910DD19C}" type="presParOf" srcId="{E0CA401D-D148-4B7C-AC08-8D7E1AFBAE72}" destId="{754D006F-98FE-402B-AC5D-5B8DE4088679}" srcOrd="0" destOrd="0" presId="urn:microsoft.com/office/officeart/2005/8/layout/bProcess2"/>
    <dgm:cxn modelId="{A2B861A6-095E-4846-B5EE-1D044D16D734}" type="presParOf" srcId="{E0CA401D-D148-4B7C-AC08-8D7E1AFBAE72}" destId="{2C04F54F-EE3C-4D7B-A865-8E5EC875129D}" srcOrd="1" destOrd="0" presId="urn:microsoft.com/office/officeart/2005/8/layout/bProcess2"/>
    <dgm:cxn modelId="{2B84FC4D-E15E-4C3E-B13D-927BD54D75C7}" type="presParOf" srcId="{3777FE1D-B1FD-4047-B007-921ACD82647B}" destId="{52715B8C-98B5-44AE-86F5-459A8C6B5957}" srcOrd="5" destOrd="0" presId="urn:microsoft.com/office/officeart/2005/8/layout/bProcess2"/>
    <dgm:cxn modelId="{EFA70C37-16A3-4363-957B-58DCB1B1A5F6}" type="presParOf" srcId="{3777FE1D-B1FD-4047-B007-921ACD82647B}" destId="{A9D3DAE1-4150-44D9-AD1B-0C16E2B29EB5}" srcOrd="6" destOrd="0" presId="urn:microsoft.com/office/officeart/2005/8/layout/b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2B9F85E-7D09-4C6C-88FF-F6E40750A2D0}" type="doc">
      <dgm:prSet loTypeId="urn:microsoft.com/office/officeart/2005/8/layout/arrow4" loCatId="relationship" qsTypeId="urn:microsoft.com/office/officeart/2005/8/quickstyle/simple1" qsCatId="simple" csTypeId="urn:microsoft.com/office/officeart/2005/8/colors/colorful5" csCatId="colorful" phldr="1"/>
      <dgm:spPr/>
      <dgm:t>
        <a:bodyPr/>
        <a:lstStyle/>
        <a:p>
          <a:endParaRPr lang="en-US"/>
        </a:p>
      </dgm:t>
    </dgm:pt>
    <dgm:pt modelId="{A934B994-ED06-4BBC-B3F8-A67F0F07B252}">
      <dgm:prSet phldrT="[Text]"/>
      <dgm:spPr/>
      <dgm:t>
        <a:bodyPr/>
        <a:lstStyle/>
        <a:p>
          <a:r>
            <a:rPr lang="en-US" dirty="0" smtClean="0"/>
            <a:t>District Court ruled infringing</a:t>
          </a:r>
          <a:endParaRPr lang="en-US" dirty="0"/>
        </a:p>
      </dgm:t>
    </dgm:pt>
    <dgm:pt modelId="{03759321-AEDC-4691-89A0-1E09AD2C8608}" type="parTrans" cxnId="{606B748E-078B-4674-8A66-5241648B9EB5}">
      <dgm:prSet/>
      <dgm:spPr/>
      <dgm:t>
        <a:bodyPr/>
        <a:lstStyle/>
        <a:p>
          <a:endParaRPr lang="en-US"/>
        </a:p>
      </dgm:t>
    </dgm:pt>
    <dgm:pt modelId="{08661E92-20BF-4979-BCF3-C19F484FD96A}" type="sibTrans" cxnId="{606B748E-078B-4674-8A66-5241648B9EB5}">
      <dgm:prSet/>
      <dgm:spPr/>
      <dgm:t>
        <a:bodyPr/>
        <a:lstStyle/>
        <a:p>
          <a:endParaRPr lang="en-US"/>
        </a:p>
      </dgm:t>
    </dgm:pt>
    <dgm:pt modelId="{F9601F28-318C-404A-AFC5-1D227E6CFC53}">
      <dgm:prSet phldrT="[Text]"/>
      <dgm:spPr/>
      <dgm:t>
        <a:bodyPr/>
        <a:lstStyle/>
        <a:p>
          <a:r>
            <a:rPr lang="en-US" dirty="0" smtClean="0"/>
            <a:t>Appeals Court reversed – </a:t>
          </a:r>
          <a:br>
            <a:rPr lang="en-US" dirty="0" smtClean="0"/>
          </a:br>
          <a:r>
            <a:rPr lang="en-US" dirty="0" smtClean="0"/>
            <a:t>non-infringing under Sony</a:t>
          </a:r>
          <a:endParaRPr lang="en-US" dirty="0"/>
        </a:p>
      </dgm:t>
    </dgm:pt>
    <dgm:pt modelId="{F6D9C73A-837C-4A40-A433-D1EE5194C8F9}" type="parTrans" cxnId="{893DDB7D-8972-4CBB-8606-CAA624B5F0B8}">
      <dgm:prSet/>
      <dgm:spPr/>
      <dgm:t>
        <a:bodyPr/>
        <a:lstStyle/>
        <a:p>
          <a:endParaRPr lang="en-US"/>
        </a:p>
      </dgm:t>
    </dgm:pt>
    <dgm:pt modelId="{AA1A9C21-6B3E-4534-A0D6-CC3E6322D9B2}" type="sibTrans" cxnId="{893DDB7D-8972-4CBB-8606-CAA624B5F0B8}">
      <dgm:prSet/>
      <dgm:spPr/>
      <dgm:t>
        <a:bodyPr/>
        <a:lstStyle/>
        <a:p>
          <a:endParaRPr lang="en-US"/>
        </a:p>
      </dgm:t>
    </dgm:pt>
    <dgm:pt modelId="{F8AF00F9-E8AB-46CB-8D71-A37F7F2ECFBD}" type="pres">
      <dgm:prSet presAssocID="{C2B9F85E-7D09-4C6C-88FF-F6E40750A2D0}" presName="compositeShape" presStyleCnt="0">
        <dgm:presLayoutVars>
          <dgm:chMax val="2"/>
          <dgm:dir/>
          <dgm:resizeHandles val="exact"/>
        </dgm:presLayoutVars>
      </dgm:prSet>
      <dgm:spPr/>
      <dgm:t>
        <a:bodyPr/>
        <a:lstStyle/>
        <a:p>
          <a:endParaRPr lang="en-US"/>
        </a:p>
      </dgm:t>
    </dgm:pt>
    <dgm:pt modelId="{F09F0F25-646F-4E67-8A1F-B9B3DAD47150}" type="pres">
      <dgm:prSet presAssocID="{A934B994-ED06-4BBC-B3F8-A67F0F07B252}" presName="upArrow" presStyleLbl="node1" presStyleIdx="0" presStyleCnt="2" custFlipVert="1" custScaleY="101149" custLinFactNeighborX="-2365"/>
      <dgm:spPr>
        <a:solidFill>
          <a:schemeClr val="accent1"/>
        </a:solidFill>
      </dgm:spPr>
    </dgm:pt>
    <dgm:pt modelId="{614CD822-1A0F-400E-AAD0-6CEE31BE41AB}" type="pres">
      <dgm:prSet presAssocID="{A934B994-ED06-4BBC-B3F8-A67F0F07B252}" presName="upArrowText" presStyleLbl="revTx" presStyleIdx="0" presStyleCnt="2">
        <dgm:presLayoutVars>
          <dgm:chMax val="0"/>
          <dgm:bulletEnabled val="1"/>
        </dgm:presLayoutVars>
      </dgm:prSet>
      <dgm:spPr/>
      <dgm:t>
        <a:bodyPr/>
        <a:lstStyle/>
        <a:p>
          <a:endParaRPr lang="en-US"/>
        </a:p>
      </dgm:t>
    </dgm:pt>
    <dgm:pt modelId="{A9309F27-0550-4454-991E-B3B3EADE4ADC}" type="pres">
      <dgm:prSet presAssocID="{F9601F28-318C-404A-AFC5-1D227E6CFC53}" presName="downArrow" presStyleLbl="node1" presStyleIdx="1" presStyleCnt="2" custFlipVert="1" custScaleY="100000" custLinFactNeighborX="-12723"/>
      <dgm:spPr>
        <a:solidFill>
          <a:schemeClr val="tx2"/>
        </a:solidFill>
      </dgm:spPr>
    </dgm:pt>
    <dgm:pt modelId="{EF67A34C-4FB3-4B77-8BCF-653E27A12BBF}" type="pres">
      <dgm:prSet presAssocID="{F9601F28-318C-404A-AFC5-1D227E6CFC53}" presName="downArrowText" presStyleLbl="revTx" presStyleIdx="1" presStyleCnt="2" custScaleX="120558">
        <dgm:presLayoutVars>
          <dgm:chMax val="0"/>
          <dgm:bulletEnabled val="1"/>
        </dgm:presLayoutVars>
      </dgm:prSet>
      <dgm:spPr/>
      <dgm:t>
        <a:bodyPr/>
        <a:lstStyle/>
        <a:p>
          <a:endParaRPr lang="en-US"/>
        </a:p>
      </dgm:t>
    </dgm:pt>
  </dgm:ptLst>
  <dgm:cxnLst>
    <dgm:cxn modelId="{1CA31218-E34C-4A0A-8A5A-C6CE9C10BEE7}" type="presOf" srcId="{A934B994-ED06-4BBC-B3F8-A67F0F07B252}" destId="{614CD822-1A0F-400E-AAD0-6CEE31BE41AB}" srcOrd="0" destOrd="0" presId="urn:microsoft.com/office/officeart/2005/8/layout/arrow4"/>
    <dgm:cxn modelId="{C4030325-FC21-445B-8C16-607BC7F3A34C}" type="presOf" srcId="{F9601F28-318C-404A-AFC5-1D227E6CFC53}" destId="{EF67A34C-4FB3-4B77-8BCF-653E27A12BBF}" srcOrd="0" destOrd="0" presId="urn:microsoft.com/office/officeart/2005/8/layout/arrow4"/>
    <dgm:cxn modelId="{893DDB7D-8972-4CBB-8606-CAA624B5F0B8}" srcId="{C2B9F85E-7D09-4C6C-88FF-F6E40750A2D0}" destId="{F9601F28-318C-404A-AFC5-1D227E6CFC53}" srcOrd="1" destOrd="0" parTransId="{F6D9C73A-837C-4A40-A433-D1EE5194C8F9}" sibTransId="{AA1A9C21-6B3E-4534-A0D6-CC3E6322D9B2}"/>
    <dgm:cxn modelId="{FB36569D-D0E3-4EE2-9A6D-5455427DDE27}" type="presOf" srcId="{C2B9F85E-7D09-4C6C-88FF-F6E40750A2D0}" destId="{F8AF00F9-E8AB-46CB-8D71-A37F7F2ECFBD}" srcOrd="0" destOrd="0" presId="urn:microsoft.com/office/officeart/2005/8/layout/arrow4"/>
    <dgm:cxn modelId="{606B748E-078B-4674-8A66-5241648B9EB5}" srcId="{C2B9F85E-7D09-4C6C-88FF-F6E40750A2D0}" destId="{A934B994-ED06-4BBC-B3F8-A67F0F07B252}" srcOrd="0" destOrd="0" parTransId="{03759321-AEDC-4691-89A0-1E09AD2C8608}" sibTransId="{08661E92-20BF-4979-BCF3-C19F484FD96A}"/>
    <dgm:cxn modelId="{F0660A4F-4955-418E-AC1E-AD5B2ED5E816}" type="presParOf" srcId="{F8AF00F9-E8AB-46CB-8D71-A37F7F2ECFBD}" destId="{F09F0F25-646F-4E67-8A1F-B9B3DAD47150}" srcOrd="0" destOrd="0" presId="urn:microsoft.com/office/officeart/2005/8/layout/arrow4"/>
    <dgm:cxn modelId="{F301A4E4-8549-4984-86B5-89ED139A9328}" type="presParOf" srcId="{F8AF00F9-E8AB-46CB-8D71-A37F7F2ECFBD}" destId="{614CD822-1A0F-400E-AAD0-6CEE31BE41AB}" srcOrd="1" destOrd="0" presId="urn:microsoft.com/office/officeart/2005/8/layout/arrow4"/>
    <dgm:cxn modelId="{0FAF778F-A4DD-43DB-B2C2-863B5C7D6A3A}" type="presParOf" srcId="{F8AF00F9-E8AB-46CB-8D71-A37F7F2ECFBD}" destId="{A9309F27-0550-4454-991E-B3B3EADE4ADC}" srcOrd="2" destOrd="0" presId="urn:microsoft.com/office/officeart/2005/8/layout/arrow4"/>
    <dgm:cxn modelId="{F146E1A1-C988-4899-A9C2-C6820008AF84}" type="presParOf" srcId="{F8AF00F9-E8AB-46CB-8D71-A37F7F2ECFBD}" destId="{EF67A34C-4FB3-4B77-8BCF-653E27A12BBF}" srcOrd="3" destOrd="0" presId="urn:microsoft.com/office/officeart/2005/8/layout/arrow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B71F45D-3256-4E8F-92C7-159F39294381}"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n-US"/>
        </a:p>
      </dgm:t>
    </dgm:pt>
    <dgm:pt modelId="{A6055C8D-43ED-4E18-964D-C18FFD42210D}">
      <dgm:prSet phldrT="[Text]"/>
      <dgm:spPr>
        <a:solidFill>
          <a:schemeClr val="accent1"/>
        </a:solidFill>
      </dgm:spPr>
      <dgm:t>
        <a:bodyPr/>
        <a:lstStyle/>
        <a:p>
          <a:r>
            <a:rPr lang="en-US" dirty="0" smtClean="0"/>
            <a:t>2001</a:t>
          </a:r>
          <a:endParaRPr lang="en-US" dirty="0"/>
        </a:p>
      </dgm:t>
    </dgm:pt>
    <dgm:pt modelId="{151DEA35-37A9-4890-9C1E-770DD2E479FA}" type="parTrans" cxnId="{BE65B701-F9EF-4412-87C1-AC93C1F9144A}">
      <dgm:prSet/>
      <dgm:spPr/>
      <dgm:t>
        <a:bodyPr/>
        <a:lstStyle/>
        <a:p>
          <a:endParaRPr lang="en-US"/>
        </a:p>
      </dgm:t>
    </dgm:pt>
    <dgm:pt modelId="{688D7CA5-BD09-47F4-AA23-802B5A45CA60}" type="sibTrans" cxnId="{BE65B701-F9EF-4412-87C1-AC93C1F9144A}">
      <dgm:prSet/>
      <dgm:spPr/>
      <dgm:t>
        <a:bodyPr/>
        <a:lstStyle/>
        <a:p>
          <a:endParaRPr lang="en-US"/>
        </a:p>
      </dgm:t>
    </dgm:pt>
    <dgm:pt modelId="{84798963-99DB-4588-A919-541635F1F7E5}">
      <dgm:prSet phldrT="[Text]"/>
      <dgm:spPr/>
      <dgm:t>
        <a:bodyPr/>
        <a:lstStyle/>
        <a:p>
          <a:r>
            <a:rPr lang="en-US" dirty="0" smtClean="0"/>
            <a:t>Random House v. Rosetta</a:t>
          </a:r>
          <a:endParaRPr lang="en-US" dirty="0"/>
        </a:p>
      </dgm:t>
    </dgm:pt>
    <dgm:pt modelId="{48CDAD8B-4749-452F-9211-8057FFCC52C2}" type="parTrans" cxnId="{F3E551A4-BAE2-4877-88B3-AC8F4BE6743B}">
      <dgm:prSet/>
      <dgm:spPr/>
      <dgm:t>
        <a:bodyPr/>
        <a:lstStyle/>
        <a:p>
          <a:endParaRPr lang="en-US"/>
        </a:p>
      </dgm:t>
    </dgm:pt>
    <dgm:pt modelId="{2E204A70-5DD5-459A-8A9D-71F98E3F5943}" type="sibTrans" cxnId="{F3E551A4-BAE2-4877-88B3-AC8F4BE6743B}">
      <dgm:prSet/>
      <dgm:spPr/>
      <dgm:t>
        <a:bodyPr/>
        <a:lstStyle/>
        <a:p>
          <a:endParaRPr lang="en-US"/>
        </a:p>
      </dgm:t>
    </dgm:pt>
    <dgm:pt modelId="{BE6731DA-3F4A-467E-B454-1D4F6D047370}">
      <dgm:prSet phldrT="[Text]"/>
      <dgm:spPr>
        <a:solidFill>
          <a:srgbClr val="C00000"/>
        </a:solidFill>
      </dgm:spPr>
      <dgm:t>
        <a:bodyPr/>
        <a:lstStyle/>
        <a:p>
          <a:r>
            <a:rPr lang="en-US" dirty="0" smtClean="0"/>
            <a:t>2010</a:t>
          </a:r>
          <a:endParaRPr lang="en-US" dirty="0"/>
        </a:p>
      </dgm:t>
    </dgm:pt>
    <dgm:pt modelId="{CC3B2D0A-AEB7-41DC-992B-CF34694FD778}" type="parTrans" cxnId="{6CCB0872-BA71-43F7-91DD-EA607184D020}">
      <dgm:prSet/>
      <dgm:spPr/>
      <dgm:t>
        <a:bodyPr/>
        <a:lstStyle/>
        <a:p>
          <a:endParaRPr lang="en-US"/>
        </a:p>
      </dgm:t>
    </dgm:pt>
    <dgm:pt modelId="{3C107910-5309-48AE-A6FF-47FB83CEC714}" type="sibTrans" cxnId="{6CCB0872-BA71-43F7-91DD-EA607184D020}">
      <dgm:prSet/>
      <dgm:spPr/>
      <dgm:t>
        <a:bodyPr/>
        <a:lstStyle/>
        <a:p>
          <a:endParaRPr lang="en-US"/>
        </a:p>
      </dgm:t>
    </dgm:pt>
    <dgm:pt modelId="{2FF7A7B8-AD9B-4752-A1DA-572B82CFD941}">
      <dgm:prSet phldrT="[Text]"/>
      <dgm:spPr/>
      <dgm:t>
        <a:bodyPr/>
        <a:lstStyle/>
        <a:p>
          <a:r>
            <a:rPr lang="en-US" dirty="0" smtClean="0"/>
            <a:t>Odyssey Editions</a:t>
          </a:r>
          <a:endParaRPr lang="en-US" dirty="0"/>
        </a:p>
      </dgm:t>
    </dgm:pt>
    <dgm:pt modelId="{9606B9B2-0A0A-4E5B-B8C8-65EB560059CC}" type="parTrans" cxnId="{E70210B0-C8D1-4AA8-9D9D-6A1948D802D4}">
      <dgm:prSet/>
      <dgm:spPr/>
      <dgm:t>
        <a:bodyPr/>
        <a:lstStyle/>
        <a:p>
          <a:endParaRPr lang="en-US"/>
        </a:p>
      </dgm:t>
    </dgm:pt>
    <dgm:pt modelId="{404615BC-ADB6-475A-AF43-5108163DB956}" type="sibTrans" cxnId="{E70210B0-C8D1-4AA8-9D9D-6A1948D802D4}">
      <dgm:prSet/>
      <dgm:spPr/>
      <dgm:t>
        <a:bodyPr/>
        <a:lstStyle/>
        <a:p>
          <a:endParaRPr lang="en-US"/>
        </a:p>
      </dgm:t>
    </dgm:pt>
    <dgm:pt modelId="{F20FF417-6D25-4865-BE86-DB8899F019CF}">
      <dgm:prSet phldrT="[Text]"/>
      <dgm:spPr>
        <a:solidFill>
          <a:schemeClr val="accent3"/>
        </a:solidFill>
      </dgm:spPr>
      <dgm:t>
        <a:bodyPr/>
        <a:lstStyle/>
        <a:p>
          <a:r>
            <a:rPr lang="en-US" dirty="0" smtClean="0"/>
            <a:t>2011</a:t>
          </a:r>
          <a:endParaRPr lang="en-US" dirty="0"/>
        </a:p>
      </dgm:t>
    </dgm:pt>
    <dgm:pt modelId="{BFE8C965-C93E-4DB2-928E-CEA99FC1FAC7}" type="parTrans" cxnId="{33C57E60-0149-4834-B84A-86BC0DC564CA}">
      <dgm:prSet/>
      <dgm:spPr/>
      <dgm:t>
        <a:bodyPr/>
        <a:lstStyle/>
        <a:p>
          <a:endParaRPr lang="en-US"/>
        </a:p>
      </dgm:t>
    </dgm:pt>
    <dgm:pt modelId="{7419416C-027C-4364-BD4A-8FC9777F4183}" type="sibTrans" cxnId="{33C57E60-0149-4834-B84A-86BC0DC564CA}">
      <dgm:prSet/>
      <dgm:spPr/>
      <dgm:t>
        <a:bodyPr/>
        <a:lstStyle/>
        <a:p>
          <a:endParaRPr lang="en-US"/>
        </a:p>
      </dgm:t>
    </dgm:pt>
    <dgm:pt modelId="{8BD57199-9666-471C-A0AB-05003D6D0900}">
      <dgm:prSet phldrT="[Text]"/>
      <dgm:spPr/>
      <dgm:t>
        <a:bodyPr/>
        <a:lstStyle/>
        <a:p>
          <a:r>
            <a:rPr lang="en-US" dirty="0" smtClean="0"/>
            <a:t>Open Road publishes </a:t>
          </a:r>
          <a:r>
            <a:rPr lang="en-US" i="1" dirty="0" smtClean="0"/>
            <a:t>Julie of the Wolves</a:t>
          </a:r>
          <a:endParaRPr lang="en-US" dirty="0"/>
        </a:p>
      </dgm:t>
    </dgm:pt>
    <dgm:pt modelId="{892881F2-5DB4-455C-8548-71C58F490BF3}" type="parTrans" cxnId="{C443478D-D6D8-4CB6-A672-E42F7A129CA4}">
      <dgm:prSet/>
      <dgm:spPr/>
      <dgm:t>
        <a:bodyPr/>
        <a:lstStyle/>
        <a:p>
          <a:endParaRPr lang="en-US"/>
        </a:p>
      </dgm:t>
    </dgm:pt>
    <dgm:pt modelId="{CF1EAE83-4E59-4E88-882D-1169660B412C}" type="sibTrans" cxnId="{C443478D-D6D8-4CB6-A672-E42F7A129CA4}">
      <dgm:prSet/>
      <dgm:spPr/>
      <dgm:t>
        <a:bodyPr/>
        <a:lstStyle/>
        <a:p>
          <a:endParaRPr lang="en-US"/>
        </a:p>
      </dgm:t>
    </dgm:pt>
    <dgm:pt modelId="{D575F0AF-269B-4808-AEB6-1A169FBFDA56}">
      <dgm:prSet phldrT="[Text]"/>
      <dgm:spPr/>
      <dgm:t>
        <a:bodyPr/>
        <a:lstStyle/>
        <a:p>
          <a:r>
            <a:rPr lang="en-US" dirty="0" smtClean="0"/>
            <a:t>Harper sues for copyright infringement</a:t>
          </a:r>
          <a:endParaRPr lang="en-US" dirty="0"/>
        </a:p>
      </dgm:t>
    </dgm:pt>
    <dgm:pt modelId="{D51BF0D6-9127-4AF8-B765-561CCB159D4C}" type="parTrans" cxnId="{D00D9EB4-D789-4C84-B3B6-4B7A2DB75E31}">
      <dgm:prSet/>
      <dgm:spPr/>
      <dgm:t>
        <a:bodyPr/>
        <a:lstStyle/>
        <a:p>
          <a:endParaRPr lang="en-US"/>
        </a:p>
      </dgm:t>
    </dgm:pt>
    <dgm:pt modelId="{DBC2DD67-F72E-4FA4-B3DD-6F37D5296F1D}" type="sibTrans" cxnId="{D00D9EB4-D789-4C84-B3B6-4B7A2DB75E31}">
      <dgm:prSet/>
      <dgm:spPr/>
      <dgm:t>
        <a:bodyPr/>
        <a:lstStyle/>
        <a:p>
          <a:endParaRPr lang="en-US"/>
        </a:p>
      </dgm:t>
    </dgm:pt>
    <dgm:pt modelId="{5D60E1F0-9DA0-4791-8381-041F0E121F3D}">
      <dgm:prSet phldrT="[Text]"/>
      <dgm:spPr/>
      <dgm:t>
        <a:bodyPr/>
        <a:lstStyle/>
        <a:p>
          <a:r>
            <a:rPr lang="en-US" dirty="0" smtClean="0"/>
            <a:t>Settlement </a:t>
          </a:r>
          <a:endParaRPr lang="en-US" dirty="0"/>
        </a:p>
      </dgm:t>
    </dgm:pt>
    <dgm:pt modelId="{220ED752-8350-4F52-AE21-C84BA47151EE}" type="sibTrans" cxnId="{E90131E7-E0C5-42D6-B385-2E7CB448EBA3}">
      <dgm:prSet/>
      <dgm:spPr/>
      <dgm:t>
        <a:bodyPr/>
        <a:lstStyle/>
        <a:p>
          <a:endParaRPr lang="en-US"/>
        </a:p>
      </dgm:t>
    </dgm:pt>
    <dgm:pt modelId="{EA1B4F44-D2E0-4FFB-84DB-5C54FA12BE41}" type="parTrans" cxnId="{E90131E7-E0C5-42D6-B385-2E7CB448EBA3}">
      <dgm:prSet/>
      <dgm:spPr/>
      <dgm:t>
        <a:bodyPr/>
        <a:lstStyle/>
        <a:p>
          <a:endParaRPr lang="en-US"/>
        </a:p>
      </dgm:t>
    </dgm:pt>
    <dgm:pt modelId="{D16525AE-4F72-4A4E-825F-BC6D16F2837A}">
      <dgm:prSet phldrT="[Text]"/>
      <dgm:spPr/>
      <dgm:t>
        <a:bodyPr/>
        <a:lstStyle/>
        <a:p>
          <a:r>
            <a:rPr lang="en-US" dirty="0" smtClean="0"/>
            <a:t>Removes Random House titles after pressure</a:t>
          </a:r>
          <a:endParaRPr lang="en-US" dirty="0"/>
        </a:p>
      </dgm:t>
    </dgm:pt>
    <dgm:pt modelId="{DF2EBF38-88D4-40A1-B81E-E69BB97CE73A}" type="parTrans" cxnId="{F8AC3B60-8AF2-42A4-99C7-463A41BD1977}">
      <dgm:prSet/>
      <dgm:spPr/>
    </dgm:pt>
    <dgm:pt modelId="{B283CBEA-AB47-4710-A92F-CB5DAC7559D9}" type="sibTrans" cxnId="{F8AC3B60-8AF2-42A4-99C7-463A41BD1977}">
      <dgm:prSet/>
      <dgm:spPr/>
    </dgm:pt>
    <dgm:pt modelId="{D9E154D9-738C-4B6B-ADB3-662631DC6E6E}" type="pres">
      <dgm:prSet presAssocID="{7B71F45D-3256-4E8F-92C7-159F39294381}" presName="linearFlow" presStyleCnt="0">
        <dgm:presLayoutVars>
          <dgm:dir/>
          <dgm:animLvl val="lvl"/>
          <dgm:resizeHandles val="exact"/>
        </dgm:presLayoutVars>
      </dgm:prSet>
      <dgm:spPr/>
      <dgm:t>
        <a:bodyPr/>
        <a:lstStyle/>
        <a:p>
          <a:endParaRPr lang="en-US"/>
        </a:p>
      </dgm:t>
    </dgm:pt>
    <dgm:pt modelId="{7220EA74-99FC-4616-8104-0DD979E9547F}" type="pres">
      <dgm:prSet presAssocID="{A6055C8D-43ED-4E18-964D-C18FFD42210D}" presName="composite" presStyleCnt="0"/>
      <dgm:spPr/>
    </dgm:pt>
    <dgm:pt modelId="{A2A1801A-7C67-493F-AF84-4E738B90C6AF}" type="pres">
      <dgm:prSet presAssocID="{A6055C8D-43ED-4E18-964D-C18FFD42210D}" presName="parentText" presStyleLbl="alignNode1" presStyleIdx="0" presStyleCnt="3">
        <dgm:presLayoutVars>
          <dgm:chMax val="1"/>
          <dgm:bulletEnabled val="1"/>
        </dgm:presLayoutVars>
      </dgm:prSet>
      <dgm:spPr/>
      <dgm:t>
        <a:bodyPr/>
        <a:lstStyle/>
        <a:p>
          <a:endParaRPr lang="en-US"/>
        </a:p>
      </dgm:t>
    </dgm:pt>
    <dgm:pt modelId="{A2E608D4-AFFB-4F33-BFE9-0DE3CECBDEFC}" type="pres">
      <dgm:prSet presAssocID="{A6055C8D-43ED-4E18-964D-C18FFD42210D}" presName="descendantText" presStyleLbl="alignAcc1" presStyleIdx="0" presStyleCnt="3">
        <dgm:presLayoutVars>
          <dgm:bulletEnabled val="1"/>
        </dgm:presLayoutVars>
      </dgm:prSet>
      <dgm:spPr/>
      <dgm:t>
        <a:bodyPr/>
        <a:lstStyle/>
        <a:p>
          <a:endParaRPr lang="en-US"/>
        </a:p>
      </dgm:t>
    </dgm:pt>
    <dgm:pt modelId="{CCB2B33B-4671-41D2-9ADB-C77B6928E92E}" type="pres">
      <dgm:prSet presAssocID="{688D7CA5-BD09-47F4-AA23-802B5A45CA60}" presName="sp" presStyleCnt="0"/>
      <dgm:spPr/>
    </dgm:pt>
    <dgm:pt modelId="{1B23BA72-AC09-4012-BD50-86499C8539BC}" type="pres">
      <dgm:prSet presAssocID="{BE6731DA-3F4A-467E-B454-1D4F6D047370}" presName="composite" presStyleCnt="0"/>
      <dgm:spPr/>
    </dgm:pt>
    <dgm:pt modelId="{55AC9985-8844-4512-B5C6-1BE479BFA60D}" type="pres">
      <dgm:prSet presAssocID="{BE6731DA-3F4A-467E-B454-1D4F6D047370}" presName="parentText" presStyleLbl="alignNode1" presStyleIdx="1" presStyleCnt="3">
        <dgm:presLayoutVars>
          <dgm:chMax val="1"/>
          <dgm:bulletEnabled val="1"/>
        </dgm:presLayoutVars>
      </dgm:prSet>
      <dgm:spPr/>
      <dgm:t>
        <a:bodyPr/>
        <a:lstStyle/>
        <a:p>
          <a:endParaRPr lang="en-US"/>
        </a:p>
      </dgm:t>
    </dgm:pt>
    <dgm:pt modelId="{12FF91FC-AF5B-43BE-BE78-D2304DBAFB32}" type="pres">
      <dgm:prSet presAssocID="{BE6731DA-3F4A-467E-B454-1D4F6D047370}" presName="descendantText" presStyleLbl="alignAcc1" presStyleIdx="1" presStyleCnt="3">
        <dgm:presLayoutVars>
          <dgm:bulletEnabled val="1"/>
        </dgm:presLayoutVars>
      </dgm:prSet>
      <dgm:spPr/>
      <dgm:t>
        <a:bodyPr/>
        <a:lstStyle/>
        <a:p>
          <a:endParaRPr lang="en-US"/>
        </a:p>
      </dgm:t>
    </dgm:pt>
    <dgm:pt modelId="{7658D864-6E65-4BCF-84BB-509EA1D56270}" type="pres">
      <dgm:prSet presAssocID="{3C107910-5309-48AE-A6FF-47FB83CEC714}" presName="sp" presStyleCnt="0"/>
      <dgm:spPr/>
    </dgm:pt>
    <dgm:pt modelId="{9B7DC442-47EF-4C34-AA92-BEEE940E10C9}" type="pres">
      <dgm:prSet presAssocID="{F20FF417-6D25-4865-BE86-DB8899F019CF}" presName="composite" presStyleCnt="0"/>
      <dgm:spPr/>
    </dgm:pt>
    <dgm:pt modelId="{EFB5802C-0EA9-4EC0-ADA2-B5BA827FAF82}" type="pres">
      <dgm:prSet presAssocID="{F20FF417-6D25-4865-BE86-DB8899F019CF}" presName="parentText" presStyleLbl="alignNode1" presStyleIdx="2" presStyleCnt="3">
        <dgm:presLayoutVars>
          <dgm:chMax val="1"/>
          <dgm:bulletEnabled val="1"/>
        </dgm:presLayoutVars>
      </dgm:prSet>
      <dgm:spPr/>
      <dgm:t>
        <a:bodyPr/>
        <a:lstStyle/>
        <a:p>
          <a:endParaRPr lang="en-US"/>
        </a:p>
      </dgm:t>
    </dgm:pt>
    <dgm:pt modelId="{A614E911-51F2-4DAD-B389-0E8A993EF20E}" type="pres">
      <dgm:prSet presAssocID="{F20FF417-6D25-4865-BE86-DB8899F019CF}" presName="descendantText" presStyleLbl="alignAcc1" presStyleIdx="2" presStyleCnt="3">
        <dgm:presLayoutVars>
          <dgm:bulletEnabled val="1"/>
        </dgm:presLayoutVars>
      </dgm:prSet>
      <dgm:spPr/>
      <dgm:t>
        <a:bodyPr/>
        <a:lstStyle/>
        <a:p>
          <a:endParaRPr lang="en-US"/>
        </a:p>
      </dgm:t>
    </dgm:pt>
  </dgm:ptLst>
  <dgm:cxnLst>
    <dgm:cxn modelId="{6CCB0872-BA71-43F7-91DD-EA607184D020}" srcId="{7B71F45D-3256-4E8F-92C7-159F39294381}" destId="{BE6731DA-3F4A-467E-B454-1D4F6D047370}" srcOrd="1" destOrd="0" parTransId="{CC3B2D0A-AEB7-41DC-992B-CF34694FD778}" sibTransId="{3C107910-5309-48AE-A6FF-47FB83CEC714}"/>
    <dgm:cxn modelId="{0C6E6FCB-26D7-400B-87F0-8952DC4CF3D0}" type="presOf" srcId="{F20FF417-6D25-4865-BE86-DB8899F019CF}" destId="{EFB5802C-0EA9-4EC0-ADA2-B5BA827FAF82}" srcOrd="0" destOrd="0" presId="urn:microsoft.com/office/officeart/2005/8/layout/chevron2"/>
    <dgm:cxn modelId="{F8AC3B60-8AF2-42A4-99C7-463A41BD1977}" srcId="{BE6731DA-3F4A-467E-B454-1D4F6D047370}" destId="{D16525AE-4F72-4A4E-825F-BC6D16F2837A}" srcOrd="1" destOrd="0" parTransId="{DF2EBF38-88D4-40A1-B81E-E69BB97CE73A}" sibTransId="{B283CBEA-AB47-4710-A92F-CB5DAC7559D9}"/>
    <dgm:cxn modelId="{F3E551A4-BAE2-4877-88B3-AC8F4BE6743B}" srcId="{A6055C8D-43ED-4E18-964D-C18FFD42210D}" destId="{84798963-99DB-4588-A919-541635F1F7E5}" srcOrd="0" destOrd="0" parTransId="{48CDAD8B-4749-452F-9211-8057FFCC52C2}" sibTransId="{2E204A70-5DD5-459A-8A9D-71F98E3F5943}"/>
    <dgm:cxn modelId="{4AD0C739-F611-476B-93B4-84DF3E4ED954}" type="presOf" srcId="{7B71F45D-3256-4E8F-92C7-159F39294381}" destId="{D9E154D9-738C-4B6B-ADB3-662631DC6E6E}" srcOrd="0" destOrd="0" presId="urn:microsoft.com/office/officeart/2005/8/layout/chevron2"/>
    <dgm:cxn modelId="{BE65B701-F9EF-4412-87C1-AC93C1F9144A}" srcId="{7B71F45D-3256-4E8F-92C7-159F39294381}" destId="{A6055C8D-43ED-4E18-964D-C18FFD42210D}" srcOrd="0" destOrd="0" parTransId="{151DEA35-37A9-4890-9C1E-770DD2E479FA}" sibTransId="{688D7CA5-BD09-47F4-AA23-802B5A45CA60}"/>
    <dgm:cxn modelId="{7248B833-D5D9-4852-9D18-AC3864A157E0}" type="presOf" srcId="{BE6731DA-3F4A-467E-B454-1D4F6D047370}" destId="{55AC9985-8844-4512-B5C6-1BE479BFA60D}" srcOrd="0" destOrd="0" presId="urn:microsoft.com/office/officeart/2005/8/layout/chevron2"/>
    <dgm:cxn modelId="{E70210B0-C8D1-4AA8-9D9D-6A1948D802D4}" srcId="{BE6731DA-3F4A-467E-B454-1D4F6D047370}" destId="{2FF7A7B8-AD9B-4752-A1DA-572B82CFD941}" srcOrd="0" destOrd="0" parTransId="{9606B9B2-0A0A-4E5B-B8C8-65EB560059CC}" sibTransId="{404615BC-ADB6-475A-AF43-5108163DB956}"/>
    <dgm:cxn modelId="{DF10E79E-67E9-4799-8288-2F5CBFAD56A7}" type="presOf" srcId="{A6055C8D-43ED-4E18-964D-C18FFD42210D}" destId="{A2A1801A-7C67-493F-AF84-4E738B90C6AF}" srcOrd="0" destOrd="0" presId="urn:microsoft.com/office/officeart/2005/8/layout/chevron2"/>
    <dgm:cxn modelId="{4015A312-59B5-4B6F-986D-3B195E0D9404}" type="presOf" srcId="{2FF7A7B8-AD9B-4752-A1DA-572B82CFD941}" destId="{12FF91FC-AF5B-43BE-BE78-D2304DBAFB32}" srcOrd="0" destOrd="0" presId="urn:microsoft.com/office/officeart/2005/8/layout/chevron2"/>
    <dgm:cxn modelId="{33C57E60-0149-4834-B84A-86BC0DC564CA}" srcId="{7B71F45D-3256-4E8F-92C7-159F39294381}" destId="{F20FF417-6D25-4865-BE86-DB8899F019CF}" srcOrd="2" destOrd="0" parTransId="{BFE8C965-C93E-4DB2-928E-CEA99FC1FAC7}" sibTransId="{7419416C-027C-4364-BD4A-8FC9777F4183}"/>
    <dgm:cxn modelId="{160C72EE-9B73-4CE2-9008-EBDCD5DBD094}" type="presOf" srcId="{8BD57199-9666-471C-A0AB-05003D6D0900}" destId="{A614E911-51F2-4DAD-B389-0E8A993EF20E}" srcOrd="0" destOrd="0" presId="urn:microsoft.com/office/officeart/2005/8/layout/chevron2"/>
    <dgm:cxn modelId="{5E39DD51-B55B-41D1-89B1-3CBA331A9AC8}" type="presOf" srcId="{D575F0AF-269B-4808-AEB6-1A169FBFDA56}" destId="{A614E911-51F2-4DAD-B389-0E8A993EF20E}" srcOrd="0" destOrd="1" presId="urn:microsoft.com/office/officeart/2005/8/layout/chevron2"/>
    <dgm:cxn modelId="{C443478D-D6D8-4CB6-A672-E42F7A129CA4}" srcId="{F20FF417-6D25-4865-BE86-DB8899F019CF}" destId="{8BD57199-9666-471C-A0AB-05003D6D0900}" srcOrd="0" destOrd="0" parTransId="{892881F2-5DB4-455C-8548-71C58F490BF3}" sibTransId="{CF1EAE83-4E59-4E88-882D-1169660B412C}"/>
    <dgm:cxn modelId="{166DFC72-4A5B-448B-8F1C-B835E025D79A}" type="presOf" srcId="{D16525AE-4F72-4A4E-825F-BC6D16F2837A}" destId="{12FF91FC-AF5B-43BE-BE78-D2304DBAFB32}" srcOrd="0" destOrd="1" presId="urn:microsoft.com/office/officeart/2005/8/layout/chevron2"/>
    <dgm:cxn modelId="{42A57AEE-1076-4E42-8FB4-7CA78BC786C7}" type="presOf" srcId="{5D60E1F0-9DA0-4791-8381-041F0E121F3D}" destId="{A2E608D4-AFFB-4F33-BFE9-0DE3CECBDEFC}" srcOrd="0" destOrd="1" presId="urn:microsoft.com/office/officeart/2005/8/layout/chevron2"/>
    <dgm:cxn modelId="{D00D9EB4-D789-4C84-B3B6-4B7A2DB75E31}" srcId="{F20FF417-6D25-4865-BE86-DB8899F019CF}" destId="{D575F0AF-269B-4808-AEB6-1A169FBFDA56}" srcOrd="1" destOrd="0" parTransId="{D51BF0D6-9127-4AF8-B765-561CCB159D4C}" sibTransId="{DBC2DD67-F72E-4FA4-B3DD-6F37D5296F1D}"/>
    <dgm:cxn modelId="{1A6C4E88-E398-4616-91EB-3DC0077F9069}" type="presOf" srcId="{84798963-99DB-4588-A919-541635F1F7E5}" destId="{A2E608D4-AFFB-4F33-BFE9-0DE3CECBDEFC}" srcOrd="0" destOrd="0" presId="urn:microsoft.com/office/officeart/2005/8/layout/chevron2"/>
    <dgm:cxn modelId="{E90131E7-E0C5-42D6-B385-2E7CB448EBA3}" srcId="{A6055C8D-43ED-4E18-964D-C18FFD42210D}" destId="{5D60E1F0-9DA0-4791-8381-041F0E121F3D}" srcOrd="1" destOrd="0" parTransId="{EA1B4F44-D2E0-4FFB-84DB-5C54FA12BE41}" sibTransId="{220ED752-8350-4F52-AE21-C84BA47151EE}"/>
    <dgm:cxn modelId="{409FCB70-D471-4C1F-8E21-30032984DF4D}" type="presParOf" srcId="{D9E154D9-738C-4B6B-ADB3-662631DC6E6E}" destId="{7220EA74-99FC-4616-8104-0DD979E9547F}" srcOrd="0" destOrd="0" presId="urn:microsoft.com/office/officeart/2005/8/layout/chevron2"/>
    <dgm:cxn modelId="{A3C39BF6-0344-4B61-BD2A-1CA5317B3B27}" type="presParOf" srcId="{7220EA74-99FC-4616-8104-0DD979E9547F}" destId="{A2A1801A-7C67-493F-AF84-4E738B90C6AF}" srcOrd="0" destOrd="0" presId="urn:microsoft.com/office/officeart/2005/8/layout/chevron2"/>
    <dgm:cxn modelId="{83D731E2-0AF6-465A-B9D2-00FE9547A304}" type="presParOf" srcId="{7220EA74-99FC-4616-8104-0DD979E9547F}" destId="{A2E608D4-AFFB-4F33-BFE9-0DE3CECBDEFC}" srcOrd="1" destOrd="0" presId="urn:microsoft.com/office/officeart/2005/8/layout/chevron2"/>
    <dgm:cxn modelId="{A51545D8-76B6-4F38-A1B4-C9FE1370C624}" type="presParOf" srcId="{D9E154D9-738C-4B6B-ADB3-662631DC6E6E}" destId="{CCB2B33B-4671-41D2-9ADB-C77B6928E92E}" srcOrd="1" destOrd="0" presId="urn:microsoft.com/office/officeart/2005/8/layout/chevron2"/>
    <dgm:cxn modelId="{6DD6002D-ABD7-4666-8234-E512BD245585}" type="presParOf" srcId="{D9E154D9-738C-4B6B-ADB3-662631DC6E6E}" destId="{1B23BA72-AC09-4012-BD50-86499C8539BC}" srcOrd="2" destOrd="0" presId="urn:microsoft.com/office/officeart/2005/8/layout/chevron2"/>
    <dgm:cxn modelId="{21E61260-717C-40AF-8F09-EEFA42503027}" type="presParOf" srcId="{1B23BA72-AC09-4012-BD50-86499C8539BC}" destId="{55AC9985-8844-4512-B5C6-1BE479BFA60D}" srcOrd="0" destOrd="0" presId="urn:microsoft.com/office/officeart/2005/8/layout/chevron2"/>
    <dgm:cxn modelId="{768E3AD0-3003-408F-9491-CDEA21216CBC}" type="presParOf" srcId="{1B23BA72-AC09-4012-BD50-86499C8539BC}" destId="{12FF91FC-AF5B-43BE-BE78-D2304DBAFB32}" srcOrd="1" destOrd="0" presId="urn:microsoft.com/office/officeart/2005/8/layout/chevron2"/>
    <dgm:cxn modelId="{7AB027D3-01D8-4737-81F8-3D99DB03843C}" type="presParOf" srcId="{D9E154D9-738C-4B6B-ADB3-662631DC6E6E}" destId="{7658D864-6E65-4BCF-84BB-509EA1D56270}" srcOrd="3" destOrd="0" presId="urn:microsoft.com/office/officeart/2005/8/layout/chevron2"/>
    <dgm:cxn modelId="{D291356D-528A-428D-A7B9-F5C489CA2B13}" type="presParOf" srcId="{D9E154D9-738C-4B6B-ADB3-662631DC6E6E}" destId="{9B7DC442-47EF-4C34-AA92-BEEE940E10C9}" srcOrd="4" destOrd="0" presId="urn:microsoft.com/office/officeart/2005/8/layout/chevron2"/>
    <dgm:cxn modelId="{BD5C0858-96AD-4923-ABD7-0A9E85DF7701}" type="presParOf" srcId="{9B7DC442-47EF-4C34-AA92-BEEE940E10C9}" destId="{EFB5802C-0EA9-4EC0-ADA2-B5BA827FAF82}" srcOrd="0" destOrd="0" presId="urn:microsoft.com/office/officeart/2005/8/layout/chevron2"/>
    <dgm:cxn modelId="{87C2538A-8857-437B-A601-A5C88D3DBD60}" type="presParOf" srcId="{9B7DC442-47EF-4C34-AA92-BEEE940E10C9}" destId="{A614E911-51F2-4DAD-B389-0E8A993EF20E}"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25F911-CC9C-4193-AD35-B3AFC2BFAA6B}" type="doc">
      <dgm:prSet loTypeId="urn:microsoft.com/office/officeart/2005/8/layout/hProcess4" loCatId="process" qsTypeId="urn:microsoft.com/office/officeart/2005/8/quickstyle/3d2" qsCatId="3D" csTypeId="urn:microsoft.com/office/officeart/2005/8/colors/colorful5" csCatId="colorful" phldr="1"/>
      <dgm:spPr/>
      <dgm:t>
        <a:bodyPr/>
        <a:lstStyle/>
        <a:p>
          <a:endParaRPr lang="en-US"/>
        </a:p>
      </dgm:t>
    </dgm:pt>
    <dgm:pt modelId="{1DA63990-1FFD-41BE-8181-928DBAD3EA22}">
      <dgm:prSet phldrT="[Text]" custT="1"/>
      <dgm:spPr>
        <a:gradFill rotWithShape="0">
          <a:gsLst>
            <a:gs pos="0">
              <a:schemeClr val="accent5">
                <a:hueOff val="0"/>
                <a:satOff val="0"/>
                <a:lumOff val="0"/>
                <a:alphaOff val="0"/>
                <a:shade val="51000"/>
                <a:satMod val="130000"/>
              </a:schemeClr>
            </a:gs>
            <a:gs pos="80000">
              <a:srgbClr val="FF7F00"/>
            </a:gs>
            <a:gs pos="100000">
              <a:schemeClr val="accent5">
                <a:hueOff val="0"/>
                <a:satOff val="0"/>
                <a:lumOff val="0"/>
                <a:alphaOff val="0"/>
                <a:shade val="94000"/>
                <a:satMod val="135000"/>
              </a:schemeClr>
            </a:gs>
          </a:gsLst>
        </a:gradFill>
      </dgm:spPr>
      <dgm:t>
        <a:bodyPr/>
        <a:lstStyle/>
        <a:p>
          <a:r>
            <a:rPr lang="en-US" sz="3200" spc="-200" baseline="0" dirty="0" smtClean="0">
              <a:latin typeface="Magneto" pitchFamily="82" charset="0"/>
            </a:rPr>
            <a:t>Innovation</a:t>
          </a:r>
          <a:endParaRPr lang="en-US" sz="3200" dirty="0"/>
        </a:p>
      </dgm:t>
    </dgm:pt>
    <dgm:pt modelId="{8EA23977-379A-4878-8A92-18615BB695D8}" type="parTrans" cxnId="{F073339A-6443-4762-B8F5-0CEFB91AAAD7}">
      <dgm:prSet/>
      <dgm:spPr/>
      <dgm:t>
        <a:bodyPr/>
        <a:lstStyle/>
        <a:p>
          <a:endParaRPr lang="en-US"/>
        </a:p>
      </dgm:t>
    </dgm:pt>
    <dgm:pt modelId="{7FF4EC50-FBC7-4CE1-A784-2B4774484F79}" type="sibTrans" cxnId="{F073339A-6443-4762-B8F5-0CEFB91AAAD7}">
      <dgm:prSet/>
      <dgm:spPr/>
      <dgm:t>
        <a:bodyPr/>
        <a:lstStyle/>
        <a:p>
          <a:endParaRPr lang="en-US"/>
        </a:p>
      </dgm:t>
    </dgm:pt>
    <dgm:pt modelId="{77DB0404-7628-4B52-8EFD-E48C6A63894A}">
      <dgm:prSet phldrT="[Text]"/>
      <dgm:spPr>
        <a:ln w="12700"/>
      </dgm:spPr>
      <dgm:t>
        <a:bodyPr/>
        <a:lstStyle/>
        <a:p>
          <a:r>
            <a:rPr lang="en-US" dirty="0" smtClean="0"/>
            <a:t>New media</a:t>
          </a:r>
          <a:endParaRPr lang="en-US" dirty="0"/>
        </a:p>
      </dgm:t>
    </dgm:pt>
    <dgm:pt modelId="{F67A3677-0068-42D0-A073-1C81DE365D72}" type="parTrans" cxnId="{C9BF4CB1-331C-4A28-8262-425147BB6F2D}">
      <dgm:prSet/>
      <dgm:spPr/>
      <dgm:t>
        <a:bodyPr/>
        <a:lstStyle/>
        <a:p>
          <a:endParaRPr lang="en-US"/>
        </a:p>
      </dgm:t>
    </dgm:pt>
    <dgm:pt modelId="{BAD28BF7-5DCC-422C-8A69-DA59AD4BE9BB}" type="sibTrans" cxnId="{C9BF4CB1-331C-4A28-8262-425147BB6F2D}">
      <dgm:prSet/>
      <dgm:spPr/>
      <dgm:t>
        <a:bodyPr/>
        <a:lstStyle/>
        <a:p>
          <a:endParaRPr lang="en-US"/>
        </a:p>
      </dgm:t>
    </dgm:pt>
    <dgm:pt modelId="{6F958BA4-56BA-4696-8B59-B1CF31A28DFC}">
      <dgm:prSet phldrT="[Text]"/>
      <dgm:spPr>
        <a:ln w="12700"/>
      </dgm:spPr>
      <dgm:t>
        <a:bodyPr/>
        <a:lstStyle/>
        <a:p>
          <a:r>
            <a:rPr lang="en-US" dirty="0" smtClean="0"/>
            <a:t>New technology</a:t>
          </a:r>
          <a:endParaRPr lang="en-US" dirty="0"/>
        </a:p>
      </dgm:t>
    </dgm:pt>
    <dgm:pt modelId="{D606AC57-336D-4E63-9F51-5482C95942EB}" type="parTrans" cxnId="{84C15F30-BB5C-4954-9E46-9CDD442EF89E}">
      <dgm:prSet/>
      <dgm:spPr/>
      <dgm:t>
        <a:bodyPr/>
        <a:lstStyle/>
        <a:p>
          <a:endParaRPr lang="en-US"/>
        </a:p>
      </dgm:t>
    </dgm:pt>
    <dgm:pt modelId="{65CC5563-6823-4B00-A400-343D34C5B302}" type="sibTrans" cxnId="{84C15F30-BB5C-4954-9E46-9CDD442EF89E}">
      <dgm:prSet/>
      <dgm:spPr/>
      <dgm:t>
        <a:bodyPr/>
        <a:lstStyle/>
        <a:p>
          <a:endParaRPr lang="en-US"/>
        </a:p>
      </dgm:t>
    </dgm:pt>
    <dgm:pt modelId="{FF30ED02-EF49-45B2-A7F2-6B6D72C0357D}">
      <dgm:prSet phldrT="[Text]" custT="1"/>
      <dgm:spPr>
        <a:gradFill rotWithShape="0">
          <a:gsLst>
            <a:gs pos="0">
              <a:schemeClr val="accent5">
                <a:hueOff val="-940123"/>
                <a:satOff val="-47576"/>
                <a:lumOff val="-1274"/>
                <a:alphaOff val="0"/>
                <a:shade val="51000"/>
                <a:satMod val="130000"/>
              </a:schemeClr>
            </a:gs>
            <a:gs pos="80000">
              <a:srgbClr val="C00000"/>
            </a:gs>
            <a:gs pos="100000">
              <a:schemeClr val="accent5">
                <a:hueOff val="-940123"/>
                <a:satOff val="-47576"/>
                <a:lumOff val="-1274"/>
                <a:alphaOff val="0"/>
                <a:shade val="94000"/>
                <a:satMod val="135000"/>
              </a:schemeClr>
            </a:gs>
          </a:gsLst>
        </a:gradFill>
      </dgm:spPr>
      <dgm:t>
        <a:bodyPr/>
        <a:lstStyle/>
        <a:p>
          <a:r>
            <a:rPr lang="en-US" sz="4400" dirty="0" smtClean="0">
              <a:latin typeface="Gloucester MT Extra Condensed" pitchFamily="18" charset="0"/>
            </a:rPr>
            <a:t>Litigation</a:t>
          </a:r>
          <a:endParaRPr lang="en-US" sz="3600" dirty="0"/>
        </a:p>
      </dgm:t>
    </dgm:pt>
    <dgm:pt modelId="{3032DF45-FBDF-4392-8B6D-0D1485EA7AA6}" type="parTrans" cxnId="{75D7E3E2-8811-42A2-97A1-F37362BE8244}">
      <dgm:prSet/>
      <dgm:spPr/>
      <dgm:t>
        <a:bodyPr/>
        <a:lstStyle/>
        <a:p>
          <a:endParaRPr lang="en-US"/>
        </a:p>
      </dgm:t>
    </dgm:pt>
    <dgm:pt modelId="{879A73E6-8123-4F1F-8550-17DF84F5FE5B}" type="sibTrans" cxnId="{75D7E3E2-8811-42A2-97A1-F37362BE8244}">
      <dgm:prSet/>
      <dgm:spPr/>
      <dgm:t>
        <a:bodyPr/>
        <a:lstStyle/>
        <a:p>
          <a:endParaRPr lang="en-US"/>
        </a:p>
      </dgm:t>
    </dgm:pt>
    <dgm:pt modelId="{EDBEFF9A-7B7F-498A-BC8E-E739CCE80488}">
      <dgm:prSet phldrT="[Text]"/>
      <dgm:spPr>
        <a:ln w="12700"/>
      </dgm:spPr>
      <dgm:t>
        <a:bodyPr/>
        <a:lstStyle/>
        <a:p>
          <a:r>
            <a:rPr lang="en-US" dirty="0" smtClean="0"/>
            <a:t>Finding for</a:t>
          </a:r>
          <a:endParaRPr lang="en-US" dirty="0"/>
        </a:p>
      </dgm:t>
    </dgm:pt>
    <dgm:pt modelId="{C9FDBF02-E170-4BDD-9C85-E30C84B128D9}" type="parTrans" cxnId="{0878B1BA-4C8C-4574-B8BC-0EDE19B4EBAE}">
      <dgm:prSet/>
      <dgm:spPr/>
      <dgm:t>
        <a:bodyPr/>
        <a:lstStyle/>
        <a:p>
          <a:endParaRPr lang="en-US"/>
        </a:p>
      </dgm:t>
    </dgm:pt>
    <dgm:pt modelId="{7D4D2FDF-74A2-4E52-BBD2-BFFEDD3B919C}" type="sibTrans" cxnId="{0878B1BA-4C8C-4574-B8BC-0EDE19B4EBAE}">
      <dgm:prSet/>
      <dgm:spPr/>
      <dgm:t>
        <a:bodyPr/>
        <a:lstStyle/>
        <a:p>
          <a:endParaRPr lang="en-US"/>
        </a:p>
      </dgm:t>
    </dgm:pt>
    <dgm:pt modelId="{A22DABCA-FA2C-473E-A5A7-A7DA37F5E6DF}">
      <dgm:prSet phldrT="[Text]" custT="1"/>
      <dgm:spPr>
        <a:gradFill rotWithShape="0">
          <a:gsLst>
            <a:gs pos="0">
              <a:schemeClr val="bg2">
                <a:lumMod val="25000"/>
              </a:schemeClr>
            </a:gs>
            <a:gs pos="80000">
              <a:schemeClr val="bg2">
                <a:lumMod val="50000"/>
              </a:schemeClr>
            </a:gs>
            <a:gs pos="100000">
              <a:schemeClr val="accent5">
                <a:hueOff val="-1880245"/>
                <a:satOff val="-95152"/>
                <a:lumOff val="-2549"/>
                <a:alphaOff val="0"/>
                <a:shade val="94000"/>
                <a:satMod val="135000"/>
              </a:schemeClr>
            </a:gs>
          </a:gsLst>
        </a:gradFill>
      </dgm:spPr>
      <dgm:t>
        <a:bodyPr/>
        <a:lstStyle/>
        <a:p>
          <a:r>
            <a:rPr lang="en-US" sz="3600" dirty="0" smtClean="0">
              <a:latin typeface="Imprint MT Shadow" pitchFamily="82" charset="0"/>
            </a:rPr>
            <a:t>Legislation</a:t>
          </a:r>
          <a:endParaRPr lang="en-US" sz="3600" dirty="0"/>
        </a:p>
      </dgm:t>
    </dgm:pt>
    <dgm:pt modelId="{F269679F-B6F7-44DB-90D7-4C837C44CF35}" type="parTrans" cxnId="{919B56E5-E43E-4494-8806-B93AC52F5EEA}">
      <dgm:prSet/>
      <dgm:spPr/>
      <dgm:t>
        <a:bodyPr/>
        <a:lstStyle/>
        <a:p>
          <a:endParaRPr lang="en-US"/>
        </a:p>
      </dgm:t>
    </dgm:pt>
    <dgm:pt modelId="{A1F1EC0E-59AF-4787-A145-B263DAE5DE3B}" type="sibTrans" cxnId="{919B56E5-E43E-4494-8806-B93AC52F5EEA}">
      <dgm:prSet/>
      <dgm:spPr/>
      <dgm:t>
        <a:bodyPr/>
        <a:lstStyle/>
        <a:p>
          <a:endParaRPr lang="en-US"/>
        </a:p>
      </dgm:t>
    </dgm:pt>
    <dgm:pt modelId="{2E9D8B3E-65F2-4632-9541-7AC1712CC312}">
      <dgm:prSet phldrT="[Text]" custT="1"/>
      <dgm:spPr>
        <a:ln w="12700"/>
      </dgm:spPr>
      <dgm:t>
        <a:bodyPr/>
        <a:lstStyle/>
        <a:p>
          <a:r>
            <a:rPr lang="en-US" sz="2000" dirty="0" smtClean="0"/>
            <a:t>Consequences</a:t>
          </a:r>
          <a:endParaRPr lang="en-US" sz="2000" dirty="0"/>
        </a:p>
      </dgm:t>
    </dgm:pt>
    <dgm:pt modelId="{F505C201-198F-4DBB-9B2E-73C29B2AB971}" type="parTrans" cxnId="{83A80E4A-0023-42D1-83D9-3DEDB59293DB}">
      <dgm:prSet/>
      <dgm:spPr/>
      <dgm:t>
        <a:bodyPr/>
        <a:lstStyle/>
        <a:p>
          <a:endParaRPr lang="en-US"/>
        </a:p>
      </dgm:t>
    </dgm:pt>
    <dgm:pt modelId="{C341A846-93A3-4C85-A104-9F770273ACDE}" type="sibTrans" cxnId="{83A80E4A-0023-42D1-83D9-3DEDB59293DB}">
      <dgm:prSet/>
      <dgm:spPr/>
      <dgm:t>
        <a:bodyPr/>
        <a:lstStyle/>
        <a:p>
          <a:endParaRPr lang="en-US"/>
        </a:p>
      </dgm:t>
    </dgm:pt>
    <dgm:pt modelId="{0F96037B-9D77-497F-8706-28627ABF0A99}">
      <dgm:prSet phldrT="[Text]" custT="1"/>
      <dgm:spPr>
        <a:ln w="12700"/>
      </dgm:spPr>
      <dgm:t>
        <a:bodyPr/>
        <a:lstStyle/>
        <a:p>
          <a:r>
            <a:rPr lang="en-US" sz="2000" dirty="0" smtClean="0"/>
            <a:t>Intended</a:t>
          </a:r>
          <a:endParaRPr lang="en-US" sz="2000" dirty="0"/>
        </a:p>
      </dgm:t>
    </dgm:pt>
    <dgm:pt modelId="{A033F229-0337-4C77-82CC-8B3DAFE16FC5}" type="parTrans" cxnId="{E4D6990A-5922-4FE6-A46C-2E339FEDDF2D}">
      <dgm:prSet/>
      <dgm:spPr/>
      <dgm:t>
        <a:bodyPr/>
        <a:lstStyle/>
        <a:p>
          <a:endParaRPr lang="en-US"/>
        </a:p>
      </dgm:t>
    </dgm:pt>
    <dgm:pt modelId="{318009C6-4CF6-42DE-8346-6B7FEA246097}" type="sibTrans" cxnId="{E4D6990A-5922-4FE6-A46C-2E339FEDDF2D}">
      <dgm:prSet/>
      <dgm:spPr/>
      <dgm:t>
        <a:bodyPr/>
        <a:lstStyle/>
        <a:p>
          <a:endParaRPr lang="en-US"/>
        </a:p>
      </dgm:t>
    </dgm:pt>
    <dgm:pt modelId="{0B53448C-67C7-4B24-AD67-3F01D91C2692}">
      <dgm:prSet phldrT="[Text]" custT="1"/>
      <dgm:spPr>
        <a:ln w="12700"/>
      </dgm:spPr>
      <dgm:t>
        <a:bodyPr/>
        <a:lstStyle/>
        <a:p>
          <a:r>
            <a:rPr lang="en-US" sz="2000" dirty="0" smtClean="0"/>
            <a:t>Unintended</a:t>
          </a:r>
          <a:endParaRPr lang="en-US" sz="2000" dirty="0"/>
        </a:p>
      </dgm:t>
    </dgm:pt>
    <dgm:pt modelId="{74ACF828-039A-4565-8D4D-272EE412C20E}" type="parTrans" cxnId="{365D9B70-CF3B-45C1-BA14-148C67005DA9}">
      <dgm:prSet/>
      <dgm:spPr/>
      <dgm:t>
        <a:bodyPr/>
        <a:lstStyle/>
        <a:p>
          <a:endParaRPr lang="en-US"/>
        </a:p>
      </dgm:t>
    </dgm:pt>
    <dgm:pt modelId="{66F37E1A-6BCB-42A8-A178-93C275C91B81}" type="sibTrans" cxnId="{365D9B70-CF3B-45C1-BA14-148C67005DA9}">
      <dgm:prSet/>
      <dgm:spPr/>
      <dgm:t>
        <a:bodyPr/>
        <a:lstStyle/>
        <a:p>
          <a:endParaRPr lang="en-US"/>
        </a:p>
      </dgm:t>
    </dgm:pt>
    <dgm:pt modelId="{CFE7E67D-6920-43FE-A304-8181D2D38409}">
      <dgm:prSet phldrT="[Text]"/>
      <dgm:spPr>
        <a:ln w="12700"/>
      </dgm:spPr>
      <dgm:t>
        <a:bodyPr/>
        <a:lstStyle/>
        <a:p>
          <a:r>
            <a:rPr lang="en-US" dirty="0" smtClean="0"/>
            <a:t>Finding against</a:t>
          </a:r>
          <a:endParaRPr lang="en-US" dirty="0"/>
        </a:p>
      </dgm:t>
    </dgm:pt>
    <dgm:pt modelId="{D2FE2369-9920-4BD9-BF1E-67910E6CFCF3}" type="parTrans" cxnId="{AB0F2C9D-E328-4787-97D1-0039D00732E4}">
      <dgm:prSet/>
      <dgm:spPr/>
      <dgm:t>
        <a:bodyPr/>
        <a:lstStyle/>
        <a:p>
          <a:endParaRPr lang="en-US"/>
        </a:p>
      </dgm:t>
    </dgm:pt>
    <dgm:pt modelId="{299ACF2E-2919-4BE0-855F-CD64EAAEBC3E}" type="sibTrans" cxnId="{AB0F2C9D-E328-4787-97D1-0039D00732E4}">
      <dgm:prSet/>
      <dgm:spPr/>
      <dgm:t>
        <a:bodyPr/>
        <a:lstStyle/>
        <a:p>
          <a:endParaRPr lang="en-US"/>
        </a:p>
      </dgm:t>
    </dgm:pt>
    <dgm:pt modelId="{95B17CB4-1055-4C2E-BD80-C237A668FB78}" type="pres">
      <dgm:prSet presAssocID="{2425F911-CC9C-4193-AD35-B3AFC2BFAA6B}" presName="Name0" presStyleCnt="0">
        <dgm:presLayoutVars>
          <dgm:dir/>
          <dgm:animLvl val="lvl"/>
          <dgm:resizeHandles val="exact"/>
        </dgm:presLayoutVars>
      </dgm:prSet>
      <dgm:spPr/>
      <dgm:t>
        <a:bodyPr/>
        <a:lstStyle/>
        <a:p>
          <a:endParaRPr lang="en-US"/>
        </a:p>
      </dgm:t>
    </dgm:pt>
    <dgm:pt modelId="{B75CE3B8-170F-40F0-8A26-8EB724F4BD6A}" type="pres">
      <dgm:prSet presAssocID="{2425F911-CC9C-4193-AD35-B3AFC2BFAA6B}" presName="tSp" presStyleCnt="0"/>
      <dgm:spPr/>
    </dgm:pt>
    <dgm:pt modelId="{65F37E3F-24E6-413C-8DF5-162BB6DF6EBB}" type="pres">
      <dgm:prSet presAssocID="{2425F911-CC9C-4193-AD35-B3AFC2BFAA6B}" presName="bSp" presStyleCnt="0"/>
      <dgm:spPr/>
    </dgm:pt>
    <dgm:pt modelId="{85004319-2349-493F-9386-2773EB7A76C4}" type="pres">
      <dgm:prSet presAssocID="{2425F911-CC9C-4193-AD35-B3AFC2BFAA6B}" presName="process" presStyleCnt="0"/>
      <dgm:spPr/>
    </dgm:pt>
    <dgm:pt modelId="{893425A8-0B2F-4EDB-B6DC-0C06B4A81CCC}" type="pres">
      <dgm:prSet presAssocID="{1DA63990-1FFD-41BE-8181-928DBAD3EA22}" presName="composite1" presStyleCnt="0"/>
      <dgm:spPr/>
    </dgm:pt>
    <dgm:pt modelId="{0347FBC5-A82D-4CA2-A2EB-2FD8D3401CB7}" type="pres">
      <dgm:prSet presAssocID="{1DA63990-1FFD-41BE-8181-928DBAD3EA22}" presName="dummyNode1" presStyleLbl="node1" presStyleIdx="0" presStyleCnt="3"/>
      <dgm:spPr/>
    </dgm:pt>
    <dgm:pt modelId="{48F68D34-5DCD-4329-9101-6641C8A6AE72}" type="pres">
      <dgm:prSet presAssocID="{1DA63990-1FFD-41BE-8181-928DBAD3EA22}" presName="childNode1" presStyleLbl="bgAcc1" presStyleIdx="0" presStyleCnt="3" custScaleX="112913">
        <dgm:presLayoutVars>
          <dgm:bulletEnabled val="1"/>
        </dgm:presLayoutVars>
      </dgm:prSet>
      <dgm:spPr/>
      <dgm:t>
        <a:bodyPr/>
        <a:lstStyle/>
        <a:p>
          <a:endParaRPr lang="en-US"/>
        </a:p>
      </dgm:t>
    </dgm:pt>
    <dgm:pt modelId="{268D4DAE-E034-430C-9ED5-E14B078C13E2}" type="pres">
      <dgm:prSet presAssocID="{1DA63990-1FFD-41BE-8181-928DBAD3EA22}" presName="childNode1tx" presStyleLbl="bgAcc1" presStyleIdx="0" presStyleCnt="3">
        <dgm:presLayoutVars>
          <dgm:bulletEnabled val="1"/>
        </dgm:presLayoutVars>
      </dgm:prSet>
      <dgm:spPr/>
      <dgm:t>
        <a:bodyPr/>
        <a:lstStyle/>
        <a:p>
          <a:endParaRPr lang="en-US"/>
        </a:p>
      </dgm:t>
    </dgm:pt>
    <dgm:pt modelId="{C937C232-1B37-4914-9329-D05FFB56A9FF}" type="pres">
      <dgm:prSet presAssocID="{1DA63990-1FFD-41BE-8181-928DBAD3EA22}" presName="parentNode1" presStyleLbl="node1" presStyleIdx="0" presStyleCnt="3" custScaleX="127359">
        <dgm:presLayoutVars>
          <dgm:chMax val="1"/>
          <dgm:bulletEnabled val="1"/>
        </dgm:presLayoutVars>
      </dgm:prSet>
      <dgm:spPr/>
      <dgm:t>
        <a:bodyPr/>
        <a:lstStyle/>
        <a:p>
          <a:endParaRPr lang="en-US"/>
        </a:p>
      </dgm:t>
    </dgm:pt>
    <dgm:pt modelId="{460BD70C-D358-4DDC-A7D4-6B559F627D68}" type="pres">
      <dgm:prSet presAssocID="{1DA63990-1FFD-41BE-8181-928DBAD3EA22}" presName="connSite1" presStyleCnt="0"/>
      <dgm:spPr/>
    </dgm:pt>
    <dgm:pt modelId="{10AF669F-5F96-4261-BFEA-17ADE98AD6F1}" type="pres">
      <dgm:prSet presAssocID="{7FF4EC50-FBC7-4CE1-A784-2B4774484F79}" presName="Name9" presStyleLbl="sibTrans2D1" presStyleIdx="0" presStyleCnt="2"/>
      <dgm:spPr/>
      <dgm:t>
        <a:bodyPr/>
        <a:lstStyle/>
        <a:p>
          <a:endParaRPr lang="en-US"/>
        </a:p>
      </dgm:t>
    </dgm:pt>
    <dgm:pt modelId="{82BD75AA-62D2-4DDC-A47D-81786BEEF305}" type="pres">
      <dgm:prSet presAssocID="{FF30ED02-EF49-45B2-A7F2-6B6D72C0357D}" presName="composite2" presStyleCnt="0"/>
      <dgm:spPr/>
    </dgm:pt>
    <dgm:pt modelId="{915ACB99-F62A-4ED6-9B75-270521D7F7FF}" type="pres">
      <dgm:prSet presAssocID="{FF30ED02-EF49-45B2-A7F2-6B6D72C0357D}" presName="dummyNode2" presStyleLbl="node1" presStyleIdx="0" presStyleCnt="3"/>
      <dgm:spPr/>
    </dgm:pt>
    <dgm:pt modelId="{AF15FA76-52EF-470B-BF67-AFAF6CCE29EC}" type="pres">
      <dgm:prSet presAssocID="{FF30ED02-EF49-45B2-A7F2-6B6D72C0357D}" presName="childNode2" presStyleLbl="bgAcc1" presStyleIdx="1" presStyleCnt="3" custScaleX="126028">
        <dgm:presLayoutVars>
          <dgm:bulletEnabled val="1"/>
        </dgm:presLayoutVars>
      </dgm:prSet>
      <dgm:spPr/>
      <dgm:t>
        <a:bodyPr/>
        <a:lstStyle/>
        <a:p>
          <a:endParaRPr lang="en-US"/>
        </a:p>
      </dgm:t>
    </dgm:pt>
    <dgm:pt modelId="{FD111569-BF3F-4738-BD54-3C816A229E7C}" type="pres">
      <dgm:prSet presAssocID="{FF30ED02-EF49-45B2-A7F2-6B6D72C0357D}" presName="childNode2tx" presStyleLbl="bgAcc1" presStyleIdx="1" presStyleCnt="3">
        <dgm:presLayoutVars>
          <dgm:bulletEnabled val="1"/>
        </dgm:presLayoutVars>
      </dgm:prSet>
      <dgm:spPr/>
      <dgm:t>
        <a:bodyPr/>
        <a:lstStyle/>
        <a:p>
          <a:endParaRPr lang="en-US"/>
        </a:p>
      </dgm:t>
    </dgm:pt>
    <dgm:pt modelId="{CA6605E8-7E20-44F6-BA42-4489D234E46E}" type="pres">
      <dgm:prSet presAssocID="{FF30ED02-EF49-45B2-A7F2-6B6D72C0357D}" presName="parentNode2" presStyleLbl="node1" presStyleIdx="1" presStyleCnt="3">
        <dgm:presLayoutVars>
          <dgm:chMax val="0"/>
          <dgm:bulletEnabled val="1"/>
        </dgm:presLayoutVars>
      </dgm:prSet>
      <dgm:spPr/>
      <dgm:t>
        <a:bodyPr/>
        <a:lstStyle/>
        <a:p>
          <a:endParaRPr lang="en-US"/>
        </a:p>
      </dgm:t>
    </dgm:pt>
    <dgm:pt modelId="{DA4C7E9E-F64C-42F2-A51F-A07A8C600577}" type="pres">
      <dgm:prSet presAssocID="{FF30ED02-EF49-45B2-A7F2-6B6D72C0357D}" presName="connSite2" presStyleCnt="0"/>
      <dgm:spPr/>
    </dgm:pt>
    <dgm:pt modelId="{51A2EADF-F336-4322-8E38-EE1B9BF064D0}" type="pres">
      <dgm:prSet presAssocID="{879A73E6-8123-4F1F-8550-17DF84F5FE5B}" presName="Name18" presStyleLbl="sibTrans2D1" presStyleIdx="1" presStyleCnt="2"/>
      <dgm:spPr/>
      <dgm:t>
        <a:bodyPr/>
        <a:lstStyle/>
        <a:p>
          <a:endParaRPr lang="en-US"/>
        </a:p>
      </dgm:t>
    </dgm:pt>
    <dgm:pt modelId="{7595B532-C884-4BDA-8757-6E68408AE855}" type="pres">
      <dgm:prSet presAssocID="{A22DABCA-FA2C-473E-A5A7-A7DA37F5E6DF}" presName="composite1" presStyleCnt="0"/>
      <dgm:spPr/>
    </dgm:pt>
    <dgm:pt modelId="{AE391465-2A8B-41FF-8C76-473C081AE8FB}" type="pres">
      <dgm:prSet presAssocID="{A22DABCA-FA2C-473E-A5A7-A7DA37F5E6DF}" presName="dummyNode1" presStyleLbl="node1" presStyleIdx="1" presStyleCnt="3"/>
      <dgm:spPr/>
    </dgm:pt>
    <dgm:pt modelId="{99C6F6E9-D161-4CEC-AFF9-7BA681404FDA}" type="pres">
      <dgm:prSet presAssocID="{A22DABCA-FA2C-473E-A5A7-A7DA37F5E6DF}" presName="childNode1" presStyleLbl="bgAcc1" presStyleIdx="2" presStyleCnt="3" custScaleX="125904" custLinFactNeighborX="11861" custLinFactNeighborY="206">
        <dgm:presLayoutVars>
          <dgm:bulletEnabled val="1"/>
        </dgm:presLayoutVars>
      </dgm:prSet>
      <dgm:spPr/>
      <dgm:t>
        <a:bodyPr/>
        <a:lstStyle/>
        <a:p>
          <a:endParaRPr lang="en-US"/>
        </a:p>
      </dgm:t>
    </dgm:pt>
    <dgm:pt modelId="{8B1F35DC-4B6C-4D04-AC16-96747BFB741C}" type="pres">
      <dgm:prSet presAssocID="{A22DABCA-FA2C-473E-A5A7-A7DA37F5E6DF}" presName="childNode1tx" presStyleLbl="bgAcc1" presStyleIdx="2" presStyleCnt="3">
        <dgm:presLayoutVars>
          <dgm:bulletEnabled val="1"/>
        </dgm:presLayoutVars>
      </dgm:prSet>
      <dgm:spPr/>
      <dgm:t>
        <a:bodyPr/>
        <a:lstStyle/>
        <a:p>
          <a:endParaRPr lang="en-US"/>
        </a:p>
      </dgm:t>
    </dgm:pt>
    <dgm:pt modelId="{FB865C9A-5FAF-4C06-B419-18850C13A175}" type="pres">
      <dgm:prSet presAssocID="{A22DABCA-FA2C-473E-A5A7-A7DA37F5E6DF}" presName="parentNode1" presStyleLbl="node1" presStyleIdx="2" presStyleCnt="3" custScaleX="126479" custLinFactNeighborX="-9803" custLinFactNeighborY="-4106">
        <dgm:presLayoutVars>
          <dgm:chMax val="1"/>
          <dgm:bulletEnabled val="1"/>
        </dgm:presLayoutVars>
      </dgm:prSet>
      <dgm:spPr/>
      <dgm:t>
        <a:bodyPr/>
        <a:lstStyle/>
        <a:p>
          <a:endParaRPr lang="en-US"/>
        </a:p>
      </dgm:t>
    </dgm:pt>
    <dgm:pt modelId="{DA70FF56-8488-42C6-A6CD-7B5811A49737}" type="pres">
      <dgm:prSet presAssocID="{A22DABCA-FA2C-473E-A5A7-A7DA37F5E6DF}" presName="connSite1" presStyleCnt="0"/>
      <dgm:spPr/>
    </dgm:pt>
  </dgm:ptLst>
  <dgm:cxnLst>
    <dgm:cxn modelId="{AA566534-4273-4F17-868C-13072304E2AF}" type="presOf" srcId="{0F96037B-9D77-497F-8706-28627ABF0A99}" destId="{99C6F6E9-D161-4CEC-AFF9-7BA681404FDA}" srcOrd="0" destOrd="1" presId="urn:microsoft.com/office/officeart/2005/8/layout/hProcess4"/>
    <dgm:cxn modelId="{84888C0F-5FA4-44D4-A323-4BC20AC1DA45}" type="presOf" srcId="{0B53448C-67C7-4B24-AD67-3F01D91C2692}" destId="{8B1F35DC-4B6C-4D04-AC16-96747BFB741C}" srcOrd="1" destOrd="2" presId="urn:microsoft.com/office/officeart/2005/8/layout/hProcess4"/>
    <dgm:cxn modelId="{320471B0-C649-44F7-8CC9-F1953D6D607F}" type="presOf" srcId="{EDBEFF9A-7B7F-498A-BC8E-E739CCE80488}" destId="{FD111569-BF3F-4738-BD54-3C816A229E7C}" srcOrd="1" destOrd="0" presId="urn:microsoft.com/office/officeart/2005/8/layout/hProcess4"/>
    <dgm:cxn modelId="{E4D6990A-5922-4FE6-A46C-2E339FEDDF2D}" srcId="{2E9D8B3E-65F2-4632-9541-7AC1712CC312}" destId="{0F96037B-9D77-497F-8706-28627ABF0A99}" srcOrd="0" destOrd="0" parTransId="{A033F229-0337-4C77-82CC-8B3DAFE16FC5}" sibTransId="{318009C6-4CF6-42DE-8346-6B7FEA246097}"/>
    <dgm:cxn modelId="{6B576A37-D32D-4695-9704-558C38FBF5BE}" type="presOf" srcId="{7FF4EC50-FBC7-4CE1-A784-2B4774484F79}" destId="{10AF669F-5F96-4261-BFEA-17ADE98AD6F1}" srcOrd="0" destOrd="0" presId="urn:microsoft.com/office/officeart/2005/8/layout/hProcess4"/>
    <dgm:cxn modelId="{BCE1C97E-8F18-4EEE-AB44-04080E69CC3F}" type="presOf" srcId="{2E9D8B3E-65F2-4632-9541-7AC1712CC312}" destId="{8B1F35DC-4B6C-4D04-AC16-96747BFB741C}" srcOrd="1" destOrd="0" presId="urn:microsoft.com/office/officeart/2005/8/layout/hProcess4"/>
    <dgm:cxn modelId="{852F160F-E7A4-48CB-B7AC-33F09ECDEB9E}" type="presOf" srcId="{CFE7E67D-6920-43FE-A304-8181D2D38409}" destId="{FD111569-BF3F-4738-BD54-3C816A229E7C}" srcOrd="1" destOrd="1" presId="urn:microsoft.com/office/officeart/2005/8/layout/hProcess4"/>
    <dgm:cxn modelId="{D57733A8-291B-42C8-816D-EF7787BB6781}" type="presOf" srcId="{77DB0404-7628-4B52-8EFD-E48C6A63894A}" destId="{268D4DAE-E034-430C-9ED5-E14B078C13E2}" srcOrd="1" destOrd="0" presId="urn:microsoft.com/office/officeart/2005/8/layout/hProcess4"/>
    <dgm:cxn modelId="{8EF0A505-E04A-4569-A5A3-B8063B28444C}" type="presOf" srcId="{EDBEFF9A-7B7F-498A-BC8E-E739CCE80488}" destId="{AF15FA76-52EF-470B-BF67-AFAF6CCE29EC}" srcOrd="0" destOrd="0" presId="urn:microsoft.com/office/officeart/2005/8/layout/hProcess4"/>
    <dgm:cxn modelId="{0878B1BA-4C8C-4574-B8BC-0EDE19B4EBAE}" srcId="{FF30ED02-EF49-45B2-A7F2-6B6D72C0357D}" destId="{EDBEFF9A-7B7F-498A-BC8E-E739CCE80488}" srcOrd="0" destOrd="0" parTransId="{C9FDBF02-E170-4BDD-9C85-E30C84B128D9}" sibTransId="{7D4D2FDF-74A2-4E52-BBD2-BFFEDD3B919C}"/>
    <dgm:cxn modelId="{028E2CD9-98A1-4E18-83FF-DC951F44DD58}" type="presOf" srcId="{6F958BA4-56BA-4696-8B59-B1CF31A28DFC}" destId="{268D4DAE-E034-430C-9ED5-E14B078C13E2}" srcOrd="1" destOrd="1" presId="urn:microsoft.com/office/officeart/2005/8/layout/hProcess4"/>
    <dgm:cxn modelId="{B6E253FE-1A5C-4C97-9C94-3FA49B8D9A47}" type="presOf" srcId="{FF30ED02-EF49-45B2-A7F2-6B6D72C0357D}" destId="{CA6605E8-7E20-44F6-BA42-4489D234E46E}" srcOrd="0" destOrd="0" presId="urn:microsoft.com/office/officeart/2005/8/layout/hProcess4"/>
    <dgm:cxn modelId="{2851BB16-AF83-47F4-A3EA-CD1DCAA86ADD}" type="presOf" srcId="{77DB0404-7628-4B52-8EFD-E48C6A63894A}" destId="{48F68D34-5DCD-4329-9101-6641C8A6AE72}" srcOrd="0" destOrd="0" presId="urn:microsoft.com/office/officeart/2005/8/layout/hProcess4"/>
    <dgm:cxn modelId="{83A80E4A-0023-42D1-83D9-3DEDB59293DB}" srcId="{A22DABCA-FA2C-473E-A5A7-A7DA37F5E6DF}" destId="{2E9D8B3E-65F2-4632-9541-7AC1712CC312}" srcOrd="0" destOrd="0" parTransId="{F505C201-198F-4DBB-9B2E-73C29B2AB971}" sibTransId="{C341A846-93A3-4C85-A104-9F770273ACDE}"/>
    <dgm:cxn modelId="{CEF53A6C-0054-4516-8CEB-452E34DD5146}" type="presOf" srcId="{0B53448C-67C7-4B24-AD67-3F01D91C2692}" destId="{99C6F6E9-D161-4CEC-AFF9-7BA681404FDA}" srcOrd="0" destOrd="2" presId="urn:microsoft.com/office/officeart/2005/8/layout/hProcess4"/>
    <dgm:cxn modelId="{AB0F2C9D-E328-4787-97D1-0039D00732E4}" srcId="{FF30ED02-EF49-45B2-A7F2-6B6D72C0357D}" destId="{CFE7E67D-6920-43FE-A304-8181D2D38409}" srcOrd="1" destOrd="0" parTransId="{D2FE2369-9920-4BD9-BF1E-67910E6CFCF3}" sibTransId="{299ACF2E-2919-4BE0-855F-CD64EAAEBC3E}"/>
    <dgm:cxn modelId="{54BFC634-E69A-480F-BD50-8D959FAAEEA2}" type="presOf" srcId="{A22DABCA-FA2C-473E-A5A7-A7DA37F5E6DF}" destId="{FB865C9A-5FAF-4C06-B419-18850C13A175}" srcOrd="0" destOrd="0" presId="urn:microsoft.com/office/officeart/2005/8/layout/hProcess4"/>
    <dgm:cxn modelId="{94B00715-9F0F-4B11-A600-813323378372}" type="presOf" srcId="{CFE7E67D-6920-43FE-A304-8181D2D38409}" destId="{AF15FA76-52EF-470B-BF67-AFAF6CCE29EC}" srcOrd="0" destOrd="1" presId="urn:microsoft.com/office/officeart/2005/8/layout/hProcess4"/>
    <dgm:cxn modelId="{84C15F30-BB5C-4954-9E46-9CDD442EF89E}" srcId="{1DA63990-1FFD-41BE-8181-928DBAD3EA22}" destId="{6F958BA4-56BA-4696-8B59-B1CF31A28DFC}" srcOrd="1" destOrd="0" parTransId="{D606AC57-336D-4E63-9F51-5482C95942EB}" sibTransId="{65CC5563-6823-4B00-A400-343D34C5B302}"/>
    <dgm:cxn modelId="{75D7E3E2-8811-42A2-97A1-F37362BE8244}" srcId="{2425F911-CC9C-4193-AD35-B3AFC2BFAA6B}" destId="{FF30ED02-EF49-45B2-A7F2-6B6D72C0357D}" srcOrd="1" destOrd="0" parTransId="{3032DF45-FBDF-4392-8B6D-0D1485EA7AA6}" sibTransId="{879A73E6-8123-4F1F-8550-17DF84F5FE5B}"/>
    <dgm:cxn modelId="{BAAF88EA-C0F2-4290-80A5-4FBF06131232}" type="presOf" srcId="{2E9D8B3E-65F2-4632-9541-7AC1712CC312}" destId="{99C6F6E9-D161-4CEC-AFF9-7BA681404FDA}" srcOrd="0" destOrd="0" presId="urn:microsoft.com/office/officeart/2005/8/layout/hProcess4"/>
    <dgm:cxn modelId="{C823805A-19AE-4139-A50F-8F2843AFD117}" type="presOf" srcId="{1DA63990-1FFD-41BE-8181-928DBAD3EA22}" destId="{C937C232-1B37-4914-9329-D05FFB56A9FF}" srcOrd="0" destOrd="0" presId="urn:microsoft.com/office/officeart/2005/8/layout/hProcess4"/>
    <dgm:cxn modelId="{DFE67949-A62F-4321-8483-050F7B2CECA5}" type="presOf" srcId="{0F96037B-9D77-497F-8706-28627ABF0A99}" destId="{8B1F35DC-4B6C-4D04-AC16-96747BFB741C}" srcOrd="1" destOrd="1" presId="urn:microsoft.com/office/officeart/2005/8/layout/hProcess4"/>
    <dgm:cxn modelId="{8DA735B4-FEBC-4B22-A481-13F25ABB6403}" type="presOf" srcId="{879A73E6-8123-4F1F-8550-17DF84F5FE5B}" destId="{51A2EADF-F336-4322-8E38-EE1B9BF064D0}" srcOrd="0" destOrd="0" presId="urn:microsoft.com/office/officeart/2005/8/layout/hProcess4"/>
    <dgm:cxn modelId="{919B56E5-E43E-4494-8806-B93AC52F5EEA}" srcId="{2425F911-CC9C-4193-AD35-B3AFC2BFAA6B}" destId="{A22DABCA-FA2C-473E-A5A7-A7DA37F5E6DF}" srcOrd="2" destOrd="0" parTransId="{F269679F-B6F7-44DB-90D7-4C837C44CF35}" sibTransId="{A1F1EC0E-59AF-4787-A145-B263DAE5DE3B}"/>
    <dgm:cxn modelId="{AD258FE9-ADC8-4F14-8FBA-E31710BD5E56}" type="presOf" srcId="{6F958BA4-56BA-4696-8B59-B1CF31A28DFC}" destId="{48F68D34-5DCD-4329-9101-6641C8A6AE72}" srcOrd="0" destOrd="1" presId="urn:microsoft.com/office/officeart/2005/8/layout/hProcess4"/>
    <dgm:cxn modelId="{C9BF4CB1-331C-4A28-8262-425147BB6F2D}" srcId="{1DA63990-1FFD-41BE-8181-928DBAD3EA22}" destId="{77DB0404-7628-4B52-8EFD-E48C6A63894A}" srcOrd="0" destOrd="0" parTransId="{F67A3677-0068-42D0-A073-1C81DE365D72}" sibTransId="{BAD28BF7-5DCC-422C-8A69-DA59AD4BE9BB}"/>
    <dgm:cxn modelId="{83D77536-70C2-4856-9F7C-D050804DBE73}" type="presOf" srcId="{2425F911-CC9C-4193-AD35-B3AFC2BFAA6B}" destId="{95B17CB4-1055-4C2E-BD80-C237A668FB78}" srcOrd="0" destOrd="0" presId="urn:microsoft.com/office/officeart/2005/8/layout/hProcess4"/>
    <dgm:cxn modelId="{F073339A-6443-4762-B8F5-0CEFB91AAAD7}" srcId="{2425F911-CC9C-4193-AD35-B3AFC2BFAA6B}" destId="{1DA63990-1FFD-41BE-8181-928DBAD3EA22}" srcOrd="0" destOrd="0" parTransId="{8EA23977-379A-4878-8A92-18615BB695D8}" sibTransId="{7FF4EC50-FBC7-4CE1-A784-2B4774484F79}"/>
    <dgm:cxn modelId="{365D9B70-CF3B-45C1-BA14-148C67005DA9}" srcId="{2E9D8B3E-65F2-4632-9541-7AC1712CC312}" destId="{0B53448C-67C7-4B24-AD67-3F01D91C2692}" srcOrd="1" destOrd="0" parTransId="{74ACF828-039A-4565-8D4D-272EE412C20E}" sibTransId="{66F37E1A-6BCB-42A8-A178-93C275C91B81}"/>
    <dgm:cxn modelId="{63D363AE-13A3-409B-A767-CBE7D5852BF6}" type="presParOf" srcId="{95B17CB4-1055-4C2E-BD80-C237A668FB78}" destId="{B75CE3B8-170F-40F0-8A26-8EB724F4BD6A}" srcOrd="0" destOrd="0" presId="urn:microsoft.com/office/officeart/2005/8/layout/hProcess4"/>
    <dgm:cxn modelId="{A8A12F45-84DE-462F-8862-CA6282B4AF6B}" type="presParOf" srcId="{95B17CB4-1055-4C2E-BD80-C237A668FB78}" destId="{65F37E3F-24E6-413C-8DF5-162BB6DF6EBB}" srcOrd="1" destOrd="0" presId="urn:microsoft.com/office/officeart/2005/8/layout/hProcess4"/>
    <dgm:cxn modelId="{A847743D-587E-4944-9931-956245427A77}" type="presParOf" srcId="{95B17CB4-1055-4C2E-BD80-C237A668FB78}" destId="{85004319-2349-493F-9386-2773EB7A76C4}" srcOrd="2" destOrd="0" presId="urn:microsoft.com/office/officeart/2005/8/layout/hProcess4"/>
    <dgm:cxn modelId="{EC67A6B7-4B2C-49DB-9E1D-11F7FC960FD7}" type="presParOf" srcId="{85004319-2349-493F-9386-2773EB7A76C4}" destId="{893425A8-0B2F-4EDB-B6DC-0C06B4A81CCC}" srcOrd="0" destOrd="0" presId="urn:microsoft.com/office/officeart/2005/8/layout/hProcess4"/>
    <dgm:cxn modelId="{D43FD842-4C7F-43F3-9486-E50B2E4EBB7A}" type="presParOf" srcId="{893425A8-0B2F-4EDB-B6DC-0C06B4A81CCC}" destId="{0347FBC5-A82D-4CA2-A2EB-2FD8D3401CB7}" srcOrd="0" destOrd="0" presId="urn:microsoft.com/office/officeart/2005/8/layout/hProcess4"/>
    <dgm:cxn modelId="{D956F43B-54A0-4C3F-B883-3C9F45574508}" type="presParOf" srcId="{893425A8-0B2F-4EDB-B6DC-0C06B4A81CCC}" destId="{48F68D34-5DCD-4329-9101-6641C8A6AE72}" srcOrd="1" destOrd="0" presId="urn:microsoft.com/office/officeart/2005/8/layout/hProcess4"/>
    <dgm:cxn modelId="{0A51A111-E25C-4558-9F8E-0BF6748F7B9F}" type="presParOf" srcId="{893425A8-0B2F-4EDB-B6DC-0C06B4A81CCC}" destId="{268D4DAE-E034-430C-9ED5-E14B078C13E2}" srcOrd="2" destOrd="0" presId="urn:microsoft.com/office/officeart/2005/8/layout/hProcess4"/>
    <dgm:cxn modelId="{29916C8E-DDA4-4B6C-ABA1-A5C67C4205E8}" type="presParOf" srcId="{893425A8-0B2F-4EDB-B6DC-0C06B4A81CCC}" destId="{C937C232-1B37-4914-9329-D05FFB56A9FF}" srcOrd="3" destOrd="0" presId="urn:microsoft.com/office/officeart/2005/8/layout/hProcess4"/>
    <dgm:cxn modelId="{04A1E53D-F038-4F5F-B01D-673873A9D738}" type="presParOf" srcId="{893425A8-0B2F-4EDB-B6DC-0C06B4A81CCC}" destId="{460BD70C-D358-4DDC-A7D4-6B559F627D68}" srcOrd="4" destOrd="0" presId="urn:microsoft.com/office/officeart/2005/8/layout/hProcess4"/>
    <dgm:cxn modelId="{FE5FF5E4-7D4A-4CEA-950E-8A0DB9BDFC00}" type="presParOf" srcId="{85004319-2349-493F-9386-2773EB7A76C4}" destId="{10AF669F-5F96-4261-BFEA-17ADE98AD6F1}" srcOrd="1" destOrd="0" presId="urn:microsoft.com/office/officeart/2005/8/layout/hProcess4"/>
    <dgm:cxn modelId="{68E616B7-9BAF-4659-AD3B-EB3A3DD1DAE2}" type="presParOf" srcId="{85004319-2349-493F-9386-2773EB7A76C4}" destId="{82BD75AA-62D2-4DDC-A47D-81786BEEF305}" srcOrd="2" destOrd="0" presId="urn:microsoft.com/office/officeart/2005/8/layout/hProcess4"/>
    <dgm:cxn modelId="{AF4730B7-A9FA-4579-89F8-6985BC4C2D05}" type="presParOf" srcId="{82BD75AA-62D2-4DDC-A47D-81786BEEF305}" destId="{915ACB99-F62A-4ED6-9B75-270521D7F7FF}" srcOrd="0" destOrd="0" presId="urn:microsoft.com/office/officeart/2005/8/layout/hProcess4"/>
    <dgm:cxn modelId="{351EA688-D078-44CF-B390-BC000D966DD2}" type="presParOf" srcId="{82BD75AA-62D2-4DDC-A47D-81786BEEF305}" destId="{AF15FA76-52EF-470B-BF67-AFAF6CCE29EC}" srcOrd="1" destOrd="0" presId="urn:microsoft.com/office/officeart/2005/8/layout/hProcess4"/>
    <dgm:cxn modelId="{D02965F1-7161-44A3-AC62-3BF3B69459E7}" type="presParOf" srcId="{82BD75AA-62D2-4DDC-A47D-81786BEEF305}" destId="{FD111569-BF3F-4738-BD54-3C816A229E7C}" srcOrd="2" destOrd="0" presId="urn:microsoft.com/office/officeart/2005/8/layout/hProcess4"/>
    <dgm:cxn modelId="{E8D916D1-C493-4FEE-9F5D-E16310013989}" type="presParOf" srcId="{82BD75AA-62D2-4DDC-A47D-81786BEEF305}" destId="{CA6605E8-7E20-44F6-BA42-4489D234E46E}" srcOrd="3" destOrd="0" presId="urn:microsoft.com/office/officeart/2005/8/layout/hProcess4"/>
    <dgm:cxn modelId="{57C499F8-5FDF-4587-8C8F-2BC224842FB0}" type="presParOf" srcId="{82BD75AA-62D2-4DDC-A47D-81786BEEF305}" destId="{DA4C7E9E-F64C-42F2-A51F-A07A8C600577}" srcOrd="4" destOrd="0" presId="urn:microsoft.com/office/officeart/2005/8/layout/hProcess4"/>
    <dgm:cxn modelId="{8EDAB2E6-9EEA-4313-9574-D6496950C915}" type="presParOf" srcId="{85004319-2349-493F-9386-2773EB7A76C4}" destId="{51A2EADF-F336-4322-8E38-EE1B9BF064D0}" srcOrd="3" destOrd="0" presId="urn:microsoft.com/office/officeart/2005/8/layout/hProcess4"/>
    <dgm:cxn modelId="{2B47E3F6-7186-4D42-B053-5DCBA99D5795}" type="presParOf" srcId="{85004319-2349-493F-9386-2773EB7A76C4}" destId="{7595B532-C884-4BDA-8757-6E68408AE855}" srcOrd="4" destOrd="0" presId="urn:microsoft.com/office/officeart/2005/8/layout/hProcess4"/>
    <dgm:cxn modelId="{7DA29203-1272-4E57-AEE2-927697AE9BD5}" type="presParOf" srcId="{7595B532-C884-4BDA-8757-6E68408AE855}" destId="{AE391465-2A8B-41FF-8C76-473C081AE8FB}" srcOrd="0" destOrd="0" presId="urn:microsoft.com/office/officeart/2005/8/layout/hProcess4"/>
    <dgm:cxn modelId="{1CB6C90C-7E61-4061-92B6-1AA2F42399B0}" type="presParOf" srcId="{7595B532-C884-4BDA-8757-6E68408AE855}" destId="{99C6F6E9-D161-4CEC-AFF9-7BA681404FDA}" srcOrd="1" destOrd="0" presId="urn:microsoft.com/office/officeart/2005/8/layout/hProcess4"/>
    <dgm:cxn modelId="{4DAF4AA1-D28E-4EFC-9909-BA1C3C10E9A8}" type="presParOf" srcId="{7595B532-C884-4BDA-8757-6E68408AE855}" destId="{8B1F35DC-4B6C-4D04-AC16-96747BFB741C}" srcOrd="2" destOrd="0" presId="urn:microsoft.com/office/officeart/2005/8/layout/hProcess4"/>
    <dgm:cxn modelId="{7A7AF510-CA52-472C-9DB2-BC15972B5B13}" type="presParOf" srcId="{7595B532-C884-4BDA-8757-6E68408AE855}" destId="{FB865C9A-5FAF-4C06-B419-18850C13A175}" srcOrd="3" destOrd="0" presId="urn:microsoft.com/office/officeart/2005/8/layout/hProcess4"/>
    <dgm:cxn modelId="{8C8E8A01-BB41-4E7A-B5D4-4D6B94C63EF8}" type="presParOf" srcId="{7595B532-C884-4BDA-8757-6E68408AE855}" destId="{DA70FF56-8488-42C6-A6CD-7B5811A49737}" srcOrd="4" destOrd="0" presId="urn:microsoft.com/office/officeart/2005/8/layout/h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7C1FCD-04C3-4BA1-830F-BF9A15BA924D}"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ACFA38EB-1D5E-4C3F-B636-9934E5CB916A}">
      <dgm:prSet phldrT="[Text]"/>
      <dgm:spPr>
        <a:solidFill>
          <a:srgbClr val="FF7F00"/>
        </a:solidFill>
      </dgm:spPr>
      <dgm:t>
        <a:bodyPr/>
        <a:lstStyle/>
        <a:p>
          <a:r>
            <a:rPr lang="en-US" smtClean="0"/>
            <a:t>1975</a:t>
          </a:r>
          <a:endParaRPr lang="en-US"/>
        </a:p>
      </dgm:t>
    </dgm:pt>
    <dgm:pt modelId="{25D49179-C3AC-4E7D-B7D5-A0F290DAFB5A}" type="parTrans" cxnId="{4C76C7D7-9F77-4A83-80B5-6C8755E4A1DE}">
      <dgm:prSet/>
      <dgm:spPr/>
      <dgm:t>
        <a:bodyPr/>
        <a:lstStyle/>
        <a:p>
          <a:endParaRPr lang="en-US"/>
        </a:p>
      </dgm:t>
    </dgm:pt>
    <dgm:pt modelId="{3A206D2D-B826-4BE6-BBE8-77A7B9B917E9}" type="sibTrans" cxnId="{4C76C7D7-9F77-4A83-80B5-6C8755E4A1DE}">
      <dgm:prSet/>
      <dgm:spPr/>
      <dgm:t>
        <a:bodyPr/>
        <a:lstStyle/>
        <a:p>
          <a:endParaRPr lang="en-US"/>
        </a:p>
      </dgm:t>
    </dgm:pt>
    <dgm:pt modelId="{BD5700ED-6E82-4EFC-B657-CEA902FF3298}">
      <dgm:prSet phldrT="[Text]"/>
      <dgm:spPr/>
      <dgm:t>
        <a:bodyPr/>
        <a:lstStyle/>
        <a:p>
          <a:r>
            <a:rPr lang="en-US" dirty="0" smtClean="0"/>
            <a:t>Sony </a:t>
          </a:r>
          <a:r>
            <a:rPr lang="en-US" dirty="0" err="1" smtClean="0"/>
            <a:t>Betamax</a:t>
          </a:r>
          <a:r>
            <a:rPr lang="en-US" dirty="0" smtClean="0"/>
            <a:t> VCR available in US</a:t>
          </a:r>
          <a:endParaRPr lang="en-US" dirty="0"/>
        </a:p>
      </dgm:t>
    </dgm:pt>
    <dgm:pt modelId="{C7A6F1E9-B4EC-48EE-B26D-82051C41ACCD}" type="parTrans" cxnId="{0DDB1742-AC96-4EDC-B66F-701A5371AC29}">
      <dgm:prSet/>
      <dgm:spPr/>
      <dgm:t>
        <a:bodyPr/>
        <a:lstStyle/>
        <a:p>
          <a:endParaRPr lang="en-US"/>
        </a:p>
      </dgm:t>
    </dgm:pt>
    <dgm:pt modelId="{6AB8985B-8D98-41D3-A6B7-BCB811C0D622}" type="sibTrans" cxnId="{0DDB1742-AC96-4EDC-B66F-701A5371AC29}">
      <dgm:prSet/>
      <dgm:spPr/>
      <dgm:t>
        <a:bodyPr/>
        <a:lstStyle/>
        <a:p>
          <a:endParaRPr lang="en-US"/>
        </a:p>
      </dgm:t>
    </dgm:pt>
    <dgm:pt modelId="{1EEA4909-4412-45BA-84B4-8B2681B2BDD1}">
      <dgm:prSet phldrT="[Text]"/>
      <dgm:spPr>
        <a:solidFill>
          <a:srgbClr val="C00000"/>
        </a:solidFill>
      </dgm:spPr>
      <dgm:t>
        <a:bodyPr/>
        <a:lstStyle/>
        <a:p>
          <a:r>
            <a:rPr lang="en-US" dirty="0" smtClean="0"/>
            <a:t>1976</a:t>
          </a:r>
          <a:endParaRPr lang="en-US" dirty="0"/>
        </a:p>
      </dgm:t>
    </dgm:pt>
    <dgm:pt modelId="{9105E7E0-5A09-4E57-9283-B1BCF3129F0C}" type="parTrans" cxnId="{667F45BA-2E7C-4407-9F33-D5F8E1AE7256}">
      <dgm:prSet/>
      <dgm:spPr/>
      <dgm:t>
        <a:bodyPr/>
        <a:lstStyle/>
        <a:p>
          <a:endParaRPr lang="en-US"/>
        </a:p>
      </dgm:t>
    </dgm:pt>
    <dgm:pt modelId="{EB7134CB-0AA7-426A-9E66-7567FC1C5892}" type="sibTrans" cxnId="{667F45BA-2E7C-4407-9F33-D5F8E1AE7256}">
      <dgm:prSet/>
      <dgm:spPr/>
      <dgm:t>
        <a:bodyPr/>
        <a:lstStyle/>
        <a:p>
          <a:endParaRPr lang="en-US"/>
        </a:p>
      </dgm:t>
    </dgm:pt>
    <dgm:pt modelId="{05036680-7054-4E13-B6E1-68E96CB7C052}">
      <dgm:prSet phldrT="[Text]"/>
      <dgm:spPr/>
      <dgm:t>
        <a:bodyPr/>
        <a:lstStyle/>
        <a:p>
          <a:r>
            <a:rPr lang="en-US" dirty="0" smtClean="0"/>
            <a:t>Universal brings suit for copyright infringement</a:t>
          </a:r>
          <a:endParaRPr lang="en-US" dirty="0"/>
        </a:p>
      </dgm:t>
    </dgm:pt>
    <dgm:pt modelId="{CD61E47B-B9A0-4960-9A77-0CD7E89EC485}" type="parTrans" cxnId="{D06C657A-7DC4-452F-89F9-23908675997A}">
      <dgm:prSet/>
      <dgm:spPr/>
      <dgm:t>
        <a:bodyPr/>
        <a:lstStyle/>
        <a:p>
          <a:endParaRPr lang="en-US"/>
        </a:p>
      </dgm:t>
    </dgm:pt>
    <dgm:pt modelId="{FC51D0D4-F610-4B48-8FB2-514F125BF11A}" type="sibTrans" cxnId="{D06C657A-7DC4-452F-89F9-23908675997A}">
      <dgm:prSet/>
      <dgm:spPr/>
      <dgm:t>
        <a:bodyPr/>
        <a:lstStyle/>
        <a:p>
          <a:endParaRPr lang="en-US"/>
        </a:p>
      </dgm:t>
    </dgm:pt>
    <dgm:pt modelId="{4E41E722-2096-4531-8293-39E5797590C4}">
      <dgm:prSet phldrT="[Text]"/>
      <dgm:spPr>
        <a:solidFill>
          <a:schemeClr val="accent2">
            <a:lumMod val="75000"/>
          </a:schemeClr>
        </a:solidFill>
      </dgm:spPr>
      <dgm:t>
        <a:bodyPr/>
        <a:lstStyle/>
        <a:p>
          <a:r>
            <a:rPr lang="en-US" dirty="0" smtClean="0"/>
            <a:t>1979</a:t>
          </a:r>
          <a:endParaRPr lang="en-US" dirty="0"/>
        </a:p>
      </dgm:t>
    </dgm:pt>
    <dgm:pt modelId="{CBFC954A-6E4E-4236-B46D-799F15C0CF65}" type="parTrans" cxnId="{5FFBD1C1-A57D-4A16-BA72-2D803167D6F9}">
      <dgm:prSet/>
      <dgm:spPr/>
      <dgm:t>
        <a:bodyPr/>
        <a:lstStyle/>
        <a:p>
          <a:endParaRPr lang="en-US"/>
        </a:p>
      </dgm:t>
    </dgm:pt>
    <dgm:pt modelId="{8A3AC7B2-10EC-42EA-8040-24D76A098B1E}" type="sibTrans" cxnId="{5FFBD1C1-A57D-4A16-BA72-2D803167D6F9}">
      <dgm:prSet/>
      <dgm:spPr/>
      <dgm:t>
        <a:bodyPr/>
        <a:lstStyle/>
        <a:p>
          <a:endParaRPr lang="en-US"/>
        </a:p>
      </dgm:t>
    </dgm:pt>
    <dgm:pt modelId="{AFB39B64-24CE-4E67-8227-10CD644ABF03}">
      <dgm:prSet phldrT="[Text]"/>
      <dgm:spPr/>
      <dgm:t>
        <a:bodyPr/>
        <a:lstStyle/>
        <a:p>
          <a:r>
            <a:rPr lang="en-US" dirty="0" smtClean="0"/>
            <a:t>District Court rules for Sony</a:t>
          </a:r>
          <a:endParaRPr lang="en-US" dirty="0"/>
        </a:p>
      </dgm:t>
    </dgm:pt>
    <dgm:pt modelId="{23D000A9-6659-4718-9ACE-135CE6CBAD9B}" type="parTrans" cxnId="{1BC81E20-5D79-4E32-9B5A-2648982A3336}">
      <dgm:prSet/>
      <dgm:spPr/>
      <dgm:t>
        <a:bodyPr/>
        <a:lstStyle/>
        <a:p>
          <a:endParaRPr lang="en-US"/>
        </a:p>
      </dgm:t>
    </dgm:pt>
    <dgm:pt modelId="{BE827F85-13E5-44AB-88A7-49C5D8C3B0F6}" type="sibTrans" cxnId="{1BC81E20-5D79-4E32-9B5A-2648982A3336}">
      <dgm:prSet/>
      <dgm:spPr/>
      <dgm:t>
        <a:bodyPr/>
        <a:lstStyle/>
        <a:p>
          <a:endParaRPr lang="en-US"/>
        </a:p>
      </dgm:t>
    </dgm:pt>
    <dgm:pt modelId="{EF5B1057-87CE-4910-AF5A-D1F492C6483A}">
      <dgm:prSet phldrT="[Text]"/>
      <dgm:spPr>
        <a:solidFill>
          <a:srgbClr val="7030A0"/>
        </a:solidFill>
      </dgm:spPr>
      <dgm:t>
        <a:bodyPr/>
        <a:lstStyle/>
        <a:p>
          <a:r>
            <a:rPr lang="en-US" dirty="0" smtClean="0"/>
            <a:t>1981</a:t>
          </a:r>
          <a:endParaRPr lang="en-US" dirty="0"/>
        </a:p>
      </dgm:t>
    </dgm:pt>
    <dgm:pt modelId="{B9392162-5FF0-44BB-9D3B-8D00BF75F5BD}" type="parTrans" cxnId="{AC45FE7B-417F-4D5C-AFBC-2B6CF2DCBF07}">
      <dgm:prSet/>
      <dgm:spPr/>
      <dgm:t>
        <a:bodyPr/>
        <a:lstStyle/>
        <a:p>
          <a:endParaRPr lang="en-US"/>
        </a:p>
      </dgm:t>
    </dgm:pt>
    <dgm:pt modelId="{186BA70C-50A0-4291-8A37-2A4E4A04773E}" type="sibTrans" cxnId="{AC45FE7B-417F-4D5C-AFBC-2B6CF2DCBF07}">
      <dgm:prSet/>
      <dgm:spPr/>
      <dgm:t>
        <a:bodyPr/>
        <a:lstStyle/>
        <a:p>
          <a:endParaRPr lang="en-US"/>
        </a:p>
      </dgm:t>
    </dgm:pt>
    <dgm:pt modelId="{C30917FA-EB1F-465D-8B6E-ABEEFB906E11}">
      <dgm:prSet phldrT="[Text]"/>
      <dgm:spPr/>
      <dgm:t>
        <a:bodyPr/>
        <a:lstStyle/>
        <a:p>
          <a:r>
            <a:rPr lang="en-US" dirty="0" smtClean="0"/>
            <a:t>Ninth Circuit rules for Universal</a:t>
          </a:r>
          <a:endParaRPr lang="en-US" dirty="0"/>
        </a:p>
      </dgm:t>
    </dgm:pt>
    <dgm:pt modelId="{BE4E157A-E4E0-4749-92C8-D311031804E1}" type="parTrans" cxnId="{AE99F61E-2EE1-4FF6-8BFB-C8AAF4E9BBD9}">
      <dgm:prSet/>
      <dgm:spPr/>
      <dgm:t>
        <a:bodyPr/>
        <a:lstStyle/>
        <a:p>
          <a:endParaRPr lang="en-US"/>
        </a:p>
      </dgm:t>
    </dgm:pt>
    <dgm:pt modelId="{9B3A38C8-CC91-4E45-B299-4A9615EC0071}" type="sibTrans" cxnId="{AE99F61E-2EE1-4FF6-8BFB-C8AAF4E9BBD9}">
      <dgm:prSet/>
      <dgm:spPr/>
      <dgm:t>
        <a:bodyPr/>
        <a:lstStyle/>
        <a:p>
          <a:endParaRPr lang="en-US"/>
        </a:p>
      </dgm:t>
    </dgm:pt>
    <dgm:pt modelId="{AE9D327B-D1BD-4832-8675-89EDCC6BCE67}">
      <dgm:prSet phldrT="[Text]"/>
      <dgm:spPr>
        <a:solidFill>
          <a:schemeClr val="bg2">
            <a:lumMod val="25000"/>
          </a:schemeClr>
        </a:solidFill>
      </dgm:spPr>
      <dgm:t>
        <a:bodyPr/>
        <a:lstStyle/>
        <a:p>
          <a:r>
            <a:rPr lang="en-US" dirty="0" smtClean="0"/>
            <a:t>1984</a:t>
          </a:r>
          <a:endParaRPr lang="en-US" dirty="0"/>
        </a:p>
      </dgm:t>
    </dgm:pt>
    <dgm:pt modelId="{7CC8005E-F0AC-44FE-995C-8547764169DB}" type="parTrans" cxnId="{23F0F32F-64E3-4FC6-AC2E-BF5739936D81}">
      <dgm:prSet/>
      <dgm:spPr/>
      <dgm:t>
        <a:bodyPr/>
        <a:lstStyle/>
        <a:p>
          <a:endParaRPr lang="en-US"/>
        </a:p>
      </dgm:t>
    </dgm:pt>
    <dgm:pt modelId="{0FDE4D80-031A-46DE-AC29-948927BD6363}" type="sibTrans" cxnId="{23F0F32F-64E3-4FC6-AC2E-BF5739936D81}">
      <dgm:prSet/>
      <dgm:spPr/>
      <dgm:t>
        <a:bodyPr/>
        <a:lstStyle/>
        <a:p>
          <a:endParaRPr lang="en-US"/>
        </a:p>
      </dgm:t>
    </dgm:pt>
    <dgm:pt modelId="{9E81CC6F-811A-495F-A2A4-28ECABA57890}">
      <dgm:prSet phldrT="[Text]"/>
      <dgm:spPr/>
      <dgm:t>
        <a:bodyPr/>
        <a:lstStyle/>
        <a:p>
          <a:r>
            <a:rPr lang="en-US" dirty="0" smtClean="0"/>
            <a:t>Supreme Court rules for Sony</a:t>
          </a:r>
          <a:endParaRPr lang="en-US" dirty="0"/>
        </a:p>
      </dgm:t>
    </dgm:pt>
    <dgm:pt modelId="{3C2C3FBD-AE17-4B25-A752-D7FEE9705BC9}" type="parTrans" cxnId="{65C07207-8799-4BFC-8D2A-8CC121EB85D9}">
      <dgm:prSet/>
      <dgm:spPr/>
      <dgm:t>
        <a:bodyPr/>
        <a:lstStyle/>
        <a:p>
          <a:endParaRPr lang="en-US"/>
        </a:p>
      </dgm:t>
    </dgm:pt>
    <dgm:pt modelId="{B1D06BEC-4BD8-4476-86A6-4C775036C445}" type="sibTrans" cxnId="{65C07207-8799-4BFC-8D2A-8CC121EB85D9}">
      <dgm:prSet/>
      <dgm:spPr/>
      <dgm:t>
        <a:bodyPr/>
        <a:lstStyle/>
        <a:p>
          <a:endParaRPr lang="en-US"/>
        </a:p>
      </dgm:t>
    </dgm:pt>
    <dgm:pt modelId="{1F654033-4DA0-4E9F-ADB3-3945167C8E22}" type="pres">
      <dgm:prSet presAssocID="{FB7C1FCD-04C3-4BA1-830F-BF9A15BA924D}" presName="linearFlow" presStyleCnt="0">
        <dgm:presLayoutVars>
          <dgm:dir/>
          <dgm:animLvl val="lvl"/>
          <dgm:resizeHandles val="exact"/>
        </dgm:presLayoutVars>
      </dgm:prSet>
      <dgm:spPr/>
      <dgm:t>
        <a:bodyPr/>
        <a:lstStyle/>
        <a:p>
          <a:endParaRPr lang="en-US"/>
        </a:p>
      </dgm:t>
    </dgm:pt>
    <dgm:pt modelId="{9A84E1C5-3EC5-40D4-A031-6DF33F5628E7}" type="pres">
      <dgm:prSet presAssocID="{ACFA38EB-1D5E-4C3F-B636-9934E5CB916A}" presName="composite" presStyleCnt="0"/>
      <dgm:spPr/>
    </dgm:pt>
    <dgm:pt modelId="{80A0B52C-9234-49BD-9054-EB22DBA208BE}" type="pres">
      <dgm:prSet presAssocID="{ACFA38EB-1D5E-4C3F-B636-9934E5CB916A}" presName="parentText" presStyleLbl="alignNode1" presStyleIdx="0" presStyleCnt="5">
        <dgm:presLayoutVars>
          <dgm:chMax val="1"/>
          <dgm:bulletEnabled val="1"/>
        </dgm:presLayoutVars>
      </dgm:prSet>
      <dgm:spPr/>
      <dgm:t>
        <a:bodyPr/>
        <a:lstStyle/>
        <a:p>
          <a:endParaRPr lang="en-US"/>
        </a:p>
      </dgm:t>
    </dgm:pt>
    <dgm:pt modelId="{B49927E9-8D38-49FC-84C8-6236B955C3D2}" type="pres">
      <dgm:prSet presAssocID="{ACFA38EB-1D5E-4C3F-B636-9934E5CB916A}" presName="descendantText" presStyleLbl="alignAcc1" presStyleIdx="0" presStyleCnt="5">
        <dgm:presLayoutVars>
          <dgm:bulletEnabled val="1"/>
        </dgm:presLayoutVars>
      </dgm:prSet>
      <dgm:spPr/>
      <dgm:t>
        <a:bodyPr/>
        <a:lstStyle/>
        <a:p>
          <a:endParaRPr lang="en-US"/>
        </a:p>
      </dgm:t>
    </dgm:pt>
    <dgm:pt modelId="{B3DE876F-7ED2-4A79-845E-03564496F38C}" type="pres">
      <dgm:prSet presAssocID="{3A206D2D-B826-4BE6-BBE8-77A7B9B917E9}" presName="sp" presStyleCnt="0"/>
      <dgm:spPr/>
    </dgm:pt>
    <dgm:pt modelId="{34ADD755-BFC5-40F0-932D-7145824AF146}" type="pres">
      <dgm:prSet presAssocID="{1EEA4909-4412-45BA-84B4-8B2681B2BDD1}" presName="composite" presStyleCnt="0"/>
      <dgm:spPr/>
    </dgm:pt>
    <dgm:pt modelId="{D1ADDA9B-63B1-4BBF-86D2-23F44A1AE889}" type="pres">
      <dgm:prSet presAssocID="{1EEA4909-4412-45BA-84B4-8B2681B2BDD1}" presName="parentText" presStyleLbl="alignNode1" presStyleIdx="1" presStyleCnt="5">
        <dgm:presLayoutVars>
          <dgm:chMax val="1"/>
          <dgm:bulletEnabled val="1"/>
        </dgm:presLayoutVars>
      </dgm:prSet>
      <dgm:spPr/>
      <dgm:t>
        <a:bodyPr/>
        <a:lstStyle/>
        <a:p>
          <a:endParaRPr lang="en-US"/>
        </a:p>
      </dgm:t>
    </dgm:pt>
    <dgm:pt modelId="{80C01CA0-AC30-47AB-B63C-07DF8F360AF2}" type="pres">
      <dgm:prSet presAssocID="{1EEA4909-4412-45BA-84B4-8B2681B2BDD1}" presName="descendantText" presStyleLbl="alignAcc1" presStyleIdx="1" presStyleCnt="5">
        <dgm:presLayoutVars>
          <dgm:bulletEnabled val="1"/>
        </dgm:presLayoutVars>
      </dgm:prSet>
      <dgm:spPr/>
      <dgm:t>
        <a:bodyPr/>
        <a:lstStyle/>
        <a:p>
          <a:endParaRPr lang="en-US"/>
        </a:p>
      </dgm:t>
    </dgm:pt>
    <dgm:pt modelId="{F6221E68-5961-49C2-B0B1-489568E54516}" type="pres">
      <dgm:prSet presAssocID="{EB7134CB-0AA7-426A-9E66-7567FC1C5892}" presName="sp" presStyleCnt="0"/>
      <dgm:spPr/>
    </dgm:pt>
    <dgm:pt modelId="{B67FC2D9-A9A3-492B-BDB2-B3FFFB2729B1}" type="pres">
      <dgm:prSet presAssocID="{4E41E722-2096-4531-8293-39E5797590C4}" presName="composite" presStyleCnt="0"/>
      <dgm:spPr/>
    </dgm:pt>
    <dgm:pt modelId="{94BC8B29-12BB-492A-859E-F80F0830C199}" type="pres">
      <dgm:prSet presAssocID="{4E41E722-2096-4531-8293-39E5797590C4}" presName="parentText" presStyleLbl="alignNode1" presStyleIdx="2" presStyleCnt="5">
        <dgm:presLayoutVars>
          <dgm:chMax val="1"/>
          <dgm:bulletEnabled val="1"/>
        </dgm:presLayoutVars>
      </dgm:prSet>
      <dgm:spPr/>
      <dgm:t>
        <a:bodyPr/>
        <a:lstStyle/>
        <a:p>
          <a:endParaRPr lang="en-US"/>
        </a:p>
      </dgm:t>
    </dgm:pt>
    <dgm:pt modelId="{293F0D59-1FC5-4376-903A-B2B9C5FE9E2E}" type="pres">
      <dgm:prSet presAssocID="{4E41E722-2096-4531-8293-39E5797590C4}" presName="descendantText" presStyleLbl="alignAcc1" presStyleIdx="2" presStyleCnt="5">
        <dgm:presLayoutVars>
          <dgm:bulletEnabled val="1"/>
        </dgm:presLayoutVars>
      </dgm:prSet>
      <dgm:spPr/>
      <dgm:t>
        <a:bodyPr/>
        <a:lstStyle/>
        <a:p>
          <a:endParaRPr lang="en-US"/>
        </a:p>
      </dgm:t>
    </dgm:pt>
    <dgm:pt modelId="{B3054D02-1C3B-4065-AD2F-C9D31A75DE8D}" type="pres">
      <dgm:prSet presAssocID="{8A3AC7B2-10EC-42EA-8040-24D76A098B1E}" presName="sp" presStyleCnt="0"/>
      <dgm:spPr/>
    </dgm:pt>
    <dgm:pt modelId="{826A791A-F172-4F53-8AC6-011590D7767B}" type="pres">
      <dgm:prSet presAssocID="{EF5B1057-87CE-4910-AF5A-D1F492C6483A}" presName="composite" presStyleCnt="0"/>
      <dgm:spPr/>
    </dgm:pt>
    <dgm:pt modelId="{C5EFE711-C4AF-49B3-9BF9-5C25F06BA337}" type="pres">
      <dgm:prSet presAssocID="{EF5B1057-87CE-4910-AF5A-D1F492C6483A}" presName="parentText" presStyleLbl="alignNode1" presStyleIdx="3" presStyleCnt="5">
        <dgm:presLayoutVars>
          <dgm:chMax val="1"/>
          <dgm:bulletEnabled val="1"/>
        </dgm:presLayoutVars>
      </dgm:prSet>
      <dgm:spPr/>
      <dgm:t>
        <a:bodyPr/>
        <a:lstStyle/>
        <a:p>
          <a:endParaRPr lang="en-US"/>
        </a:p>
      </dgm:t>
    </dgm:pt>
    <dgm:pt modelId="{72EC8CFF-A094-49F7-AC3B-A62DA0D3892B}" type="pres">
      <dgm:prSet presAssocID="{EF5B1057-87CE-4910-AF5A-D1F492C6483A}" presName="descendantText" presStyleLbl="alignAcc1" presStyleIdx="3" presStyleCnt="5">
        <dgm:presLayoutVars>
          <dgm:bulletEnabled val="1"/>
        </dgm:presLayoutVars>
      </dgm:prSet>
      <dgm:spPr/>
      <dgm:t>
        <a:bodyPr/>
        <a:lstStyle/>
        <a:p>
          <a:endParaRPr lang="en-US"/>
        </a:p>
      </dgm:t>
    </dgm:pt>
    <dgm:pt modelId="{7C150019-A6C3-46EE-BB50-9878A396B19D}" type="pres">
      <dgm:prSet presAssocID="{186BA70C-50A0-4291-8A37-2A4E4A04773E}" presName="sp" presStyleCnt="0"/>
      <dgm:spPr/>
    </dgm:pt>
    <dgm:pt modelId="{05D7FB96-5E70-48E3-88F2-A390A8F6193E}" type="pres">
      <dgm:prSet presAssocID="{AE9D327B-D1BD-4832-8675-89EDCC6BCE67}" presName="composite" presStyleCnt="0"/>
      <dgm:spPr/>
    </dgm:pt>
    <dgm:pt modelId="{847DB165-2374-44FE-B96E-4FF7C468C4BA}" type="pres">
      <dgm:prSet presAssocID="{AE9D327B-D1BD-4832-8675-89EDCC6BCE67}" presName="parentText" presStyleLbl="alignNode1" presStyleIdx="4" presStyleCnt="5">
        <dgm:presLayoutVars>
          <dgm:chMax val="1"/>
          <dgm:bulletEnabled val="1"/>
        </dgm:presLayoutVars>
      </dgm:prSet>
      <dgm:spPr/>
      <dgm:t>
        <a:bodyPr/>
        <a:lstStyle/>
        <a:p>
          <a:endParaRPr lang="en-US"/>
        </a:p>
      </dgm:t>
    </dgm:pt>
    <dgm:pt modelId="{ED4AC58B-4DBC-4DED-830D-BAC14995D70D}" type="pres">
      <dgm:prSet presAssocID="{AE9D327B-D1BD-4832-8675-89EDCC6BCE67}" presName="descendantText" presStyleLbl="alignAcc1" presStyleIdx="4" presStyleCnt="5">
        <dgm:presLayoutVars>
          <dgm:bulletEnabled val="1"/>
        </dgm:presLayoutVars>
      </dgm:prSet>
      <dgm:spPr/>
      <dgm:t>
        <a:bodyPr/>
        <a:lstStyle/>
        <a:p>
          <a:endParaRPr lang="en-US"/>
        </a:p>
      </dgm:t>
    </dgm:pt>
  </dgm:ptLst>
  <dgm:cxnLst>
    <dgm:cxn modelId="{4AC96200-657D-4BA4-9F6F-5281813021BF}" type="presOf" srcId="{ACFA38EB-1D5E-4C3F-B636-9934E5CB916A}" destId="{80A0B52C-9234-49BD-9054-EB22DBA208BE}" srcOrd="0" destOrd="0" presId="urn:microsoft.com/office/officeart/2005/8/layout/chevron2"/>
    <dgm:cxn modelId="{5263A0BA-64A7-4D98-9FAE-513E25838EFB}" type="presOf" srcId="{C30917FA-EB1F-465D-8B6E-ABEEFB906E11}" destId="{72EC8CFF-A094-49F7-AC3B-A62DA0D3892B}" srcOrd="0" destOrd="0" presId="urn:microsoft.com/office/officeart/2005/8/layout/chevron2"/>
    <dgm:cxn modelId="{D06C657A-7DC4-452F-89F9-23908675997A}" srcId="{1EEA4909-4412-45BA-84B4-8B2681B2BDD1}" destId="{05036680-7054-4E13-B6E1-68E96CB7C052}" srcOrd="0" destOrd="0" parTransId="{CD61E47B-B9A0-4960-9A77-0CD7E89EC485}" sibTransId="{FC51D0D4-F610-4B48-8FB2-514F125BF11A}"/>
    <dgm:cxn modelId="{4C76C7D7-9F77-4A83-80B5-6C8755E4A1DE}" srcId="{FB7C1FCD-04C3-4BA1-830F-BF9A15BA924D}" destId="{ACFA38EB-1D5E-4C3F-B636-9934E5CB916A}" srcOrd="0" destOrd="0" parTransId="{25D49179-C3AC-4E7D-B7D5-A0F290DAFB5A}" sibTransId="{3A206D2D-B826-4BE6-BBE8-77A7B9B917E9}"/>
    <dgm:cxn modelId="{AC45FE7B-417F-4D5C-AFBC-2B6CF2DCBF07}" srcId="{FB7C1FCD-04C3-4BA1-830F-BF9A15BA924D}" destId="{EF5B1057-87CE-4910-AF5A-D1F492C6483A}" srcOrd="3" destOrd="0" parTransId="{B9392162-5FF0-44BB-9D3B-8D00BF75F5BD}" sibTransId="{186BA70C-50A0-4291-8A37-2A4E4A04773E}"/>
    <dgm:cxn modelId="{D72ED74C-6436-4D7A-B894-FBDE68209576}" type="presOf" srcId="{1EEA4909-4412-45BA-84B4-8B2681B2BDD1}" destId="{D1ADDA9B-63B1-4BBF-86D2-23F44A1AE889}" srcOrd="0" destOrd="0" presId="urn:microsoft.com/office/officeart/2005/8/layout/chevron2"/>
    <dgm:cxn modelId="{17A91E4F-904A-4B8F-A899-9A4336FD1E2D}" type="presOf" srcId="{BD5700ED-6E82-4EFC-B657-CEA902FF3298}" destId="{B49927E9-8D38-49FC-84C8-6236B955C3D2}" srcOrd="0" destOrd="0" presId="urn:microsoft.com/office/officeart/2005/8/layout/chevron2"/>
    <dgm:cxn modelId="{EB44D02E-FC3C-4833-914D-65834A29AB1B}" type="presOf" srcId="{AE9D327B-D1BD-4832-8675-89EDCC6BCE67}" destId="{847DB165-2374-44FE-B96E-4FF7C468C4BA}" srcOrd="0" destOrd="0" presId="urn:microsoft.com/office/officeart/2005/8/layout/chevron2"/>
    <dgm:cxn modelId="{1BC81E20-5D79-4E32-9B5A-2648982A3336}" srcId="{4E41E722-2096-4531-8293-39E5797590C4}" destId="{AFB39B64-24CE-4E67-8227-10CD644ABF03}" srcOrd="0" destOrd="0" parTransId="{23D000A9-6659-4718-9ACE-135CE6CBAD9B}" sibTransId="{BE827F85-13E5-44AB-88A7-49C5D8C3B0F6}"/>
    <dgm:cxn modelId="{0DDB1742-AC96-4EDC-B66F-701A5371AC29}" srcId="{ACFA38EB-1D5E-4C3F-B636-9934E5CB916A}" destId="{BD5700ED-6E82-4EFC-B657-CEA902FF3298}" srcOrd="0" destOrd="0" parTransId="{C7A6F1E9-B4EC-48EE-B26D-82051C41ACCD}" sibTransId="{6AB8985B-8D98-41D3-A6B7-BCB811C0D622}"/>
    <dgm:cxn modelId="{23F0F32F-64E3-4FC6-AC2E-BF5739936D81}" srcId="{FB7C1FCD-04C3-4BA1-830F-BF9A15BA924D}" destId="{AE9D327B-D1BD-4832-8675-89EDCC6BCE67}" srcOrd="4" destOrd="0" parTransId="{7CC8005E-F0AC-44FE-995C-8547764169DB}" sibTransId="{0FDE4D80-031A-46DE-AC29-948927BD6363}"/>
    <dgm:cxn modelId="{476A09A7-3AAA-4DF7-8C22-EB0EBC91B14B}" type="presOf" srcId="{05036680-7054-4E13-B6E1-68E96CB7C052}" destId="{80C01CA0-AC30-47AB-B63C-07DF8F360AF2}" srcOrd="0" destOrd="0" presId="urn:microsoft.com/office/officeart/2005/8/layout/chevron2"/>
    <dgm:cxn modelId="{3E6A0943-4B01-43E9-9377-09E767D757B9}" type="presOf" srcId="{FB7C1FCD-04C3-4BA1-830F-BF9A15BA924D}" destId="{1F654033-4DA0-4E9F-ADB3-3945167C8E22}" srcOrd="0" destOrd="0" presId="urn:microsoft.com/office/officeart/2005/8/layout/chevron2"/>
    <dgm:cxn modelId="{7E9F836C-F58F-4FFD-A83C-64965228E168}" type="presOf" srcId="{4E41E722-2096-4531-8293-39E5797590C4}" destId="{94BC8B29-12BB-492A-859E-F80F0830C199}" srcOrd="0" destOrd="0" presId="urn:microsoft.com/office/officeart/2005/8/layout/chevron2"/>
    <dgm:cxn modelId="{6AF83F27-8E7B-4047-924B-302A1486DEC8}" type="presOf" srcId="{9E81CC6F-811A-495F-A2A4-28ECABA57890}" destId="{ED4AC58B-4DBC-4DED-830D-BAC14995D70D}" srcOrd="0" destOrd="0" presId="urn:microsoft.com/office/officeart/2005/8/layout/chevron2"/>
    <dgm:cxn modelId="{65C07207-8799-4BFC-8D2A-8CC121EB85D9}" srcId="{AE9D327B-D1BD-4832-8675-89EDCC6BCE67}" destId="{9E81CC6F-811A-495F-A2A4-28ECABA57890}" srcOrd="0" destOrd="0" parTransId="{3C2C3FBD-AE17-4B25-A752-D7FEE9705BC9}" sibTransId="{B1D06BEC-4BD8-4476-86A6-4C775036C445}"/>
    <dgm:cxn modelId="{AE99F61E-2EE1-4FF6-8BFB-C8AAF4E9BBD9}" srcId="{EF5B1057-87CE-4910-AF5A-D1F492C6483A}" destId="{C30917FA-EB1F-465D-8B6E-ABEEFB906E11}" srcOrd="0" destOrd="0" parTransId="{BE4E157A-E4E0-4749-92C8-D311031804E1}" sibTransId="{9B3A38C8-CC91-4E45-B299-4A9615EC0071}"/>
    <dgm:cxn modelId="{F464A232-4853-445C-B82F-AA4878E5242D}" type="presOf" srcId="{AFB39B64-24CE-4E67-8227-10CD644ABF03}" destId="{293F0D59-1FC5-4376-903A-B2B9C5FE9E2E}" srcOrd="0" destOrd="0" presId="urn:microsoft.com/office/officeart/2005/8/layout/chevron2"/>
    <dgm:cxn modelId="{667F45BA-2E7C-4407-9F33-D5F8E1AE7256}" srcId="{FB7C1FCD-04C3-4BA1-830F-BF9A15BA924D}" destId="{1EEA4909-4412-45BA-84B4-8B2681B2BDD1}" srcOrd="1" destOrd="0" parTransId="{9105E7E0-5A09-4E57-9283-B1BCF3129F0C}" sibTransId="{EB7134CB-0AA7-426A-9E66-7567FC1C5892}"/>
    <dgm:cxn modelId="{5FFBD1C1-A57D-4A16-BA72-2D803167D6F9}" srcId="{FB7C1FCD-04C3-4BA1-830F-BF9A15BA924D}" destId="{4E41E722-2096-4531-8293-39E5797590C4}" srcOrd="2" destOrd="0" parTransId="{CBFC954A-6E4E-4236-B46D-799F15C0CF65}" sibTransId="{8A3AC7B2-10EC-42EA-8040-24D76A098B1E}"/>
    <dgm:cxn modelId="{59A2BB15-FCD2-4068-BFC6-7D7A3C08524F}" type="presOf" srcId="{EF5B1057-87CE-4910-AF5A-D1F492C6483A}" destId="{C5EFE711-C4AF-49B3-9BF9-5C25F06BA337}" srcOrd="0" destOrd="0" presId="urn:microsoft.com/office/officeart/2005/8/layout/chevron2"/>
    <dgm:cxn modelId="{21C880D4-B4C9-4E25-97E3-C15C137B55A6}" type="presParOf" srcId="{1F654033-4DA0-4E9F-ADB3-3945167C8E22}" destId="{9A84E1C5-3EC5-40D4-A031-6DF33F5628E7}" srcOrd="0" destOrd="0" presId="urn:microsoft.com/office/officeart/2005/8/layout/chevron2"/>
    <dgm:cxn modelId="{3C3E7BD6-FDF4-48D1-9CAD-AF17E8728B62}" type="presParOf" srcId="{9A84E1C5-3EC5-40D4-A031-6DF33F5628E7}" destId="{80A0B52C-9234-49BD-9054-EB22DBA208BE}" srcOrd="0" destOrd="0" presId="urn:microsoft.com/office/officeart/2005/8/layout/chevron2"/>
    <dgm:cxn modelId="{89451A28-4939-40BC-A822-8A1BBB77AAF8}" type="presParOf" srcId="{9A84E1C5-3EC5-40D4-A031-6DF33F5628E7}" destId="{B49927E9-8D38-49FC-84C8-6236B955C3D2}" srcOrd="1" destOrd="0" presId="urn:microsoft.com/office/officeart/2005/8/layout/chevron2"/>
    <dgm:cxn modelId="{944219B6-66FF-49DA-BA9B-A7FF4889CEF5}" type="presParOf" srcId="{1F654033-4DA0-4E9F-ADB3-3945167C8E22}" destId="{B3DE876F-7ED2-4A79-845E-03564496F38C}" srcOrd="1" destOrd="0" presId="urn:microsoft.com/office/officeart/2005/8/layout/chevron2"/>
    <dgm:cxn modelId="{1F42D35C-9EC4-44D4-8D5B-AE6641AE3235}" type="presParOf" srcId="{1F654033-4DA0-4E9F-ADB3-3945167C8E22}" destId="{34ADD755-BFC5-40F0-932D-7145824AF146}" srcOrd="2" destOrd="0" presId="urn:microsoft.com/office/officeart/2005/8/layout/chevron2"/>
    <dgm:cxn modelId="{3B08D317-635D-4CB8-8505-393F2FF9C21D}" type="presParOf" srcId="{34ADD755-BFC5-40F0-932D-7145824AF146}" destId="{D1ADDA9B-63B1-4BBF-86D2-23F44A1AE889}" srcOrd="0" destOrd="0" presId="urn:microsoft.com/office/officeart/2005/8/layout/chevron2"/>
    <dgm:cxn modelId="{F81B59CB-7F71-42E3-9104-8FDB9EB2D7E8}" type="presParOf" srcId="{34ADD755-BFC5-40F0-932D-7145824AF146}" destId="{80C01CA0-AC30-47AB-B63C-07DF8F360AF2}" srcOrd="1" destOrd="0" presId="urn:microsoft.com/office/officeart/2005/8/layout/chevron2"/>
    <dgm:cxn modelId="{2AB32036-930B-4DB0-8073-394E13591B05}" type="presParOf" srcId="{1F654033-4DA0-4E9F-ADB3-3945167C8E22}" destId="{F6221E68-5961-49C2-B0B1-489568E54516}" srcOrd="3" destOrd="0" presId="urn:microsoft.com/office/officeart/2005/8/layout/chevron2"/>
    <dgm:cxn modelId="{DA802FD8-ED10-49B3-904A-D8ECB8226388}" type="presParOf" srcId="{1F654033-4DA0-4E9F-ADB3-3945167C8E22}" destId="{B67FC2D9-A9A3-492B-BDB2-B3FFFB2729B1}" srcOrd="4" destOrd="0" presId="urn:microsoft.com/office/officeart/2005/8/layout/chevron2"/>
    <dgm:cxn modelId="{EEC0CD35-6260-4814-93D6-A9BBC4CBC83B}" type="presParOf" srcId="{B67FC2D9-A9A3-492B-BDB2-B3FFFB2729B1}" destId="{94BC8B29-12BB-492A-859E-F80F0830C199}" srcOrd="0" destOrd="0" presId="urn:microsoft.com/office/officeart/2005/8/layout/chevron2"/>
    <dgm:cxn modelId="{EFC080DB-391F-48F0-BEE2-499724E328D7}" type="presParOf" srcId="{B67FC2D9-A9A3-492B-BDB2-B3FFFB2729B1}" destId="{293F0D59-1FC5-4376-903A-B2B9C5FE9E2E}" srcOrd="1" destOrd="0" presId="urn:microsoft.com/office/officeart/2005/8/layout/chevron2"/>
    <dgm:cxn modelId="{477EE22C-6765-42C3-A372-426317CAB218}" type="presParOf" srcId="{1F654033-4DA0-4E9F-ADB3-3945167C8E22}" destId="{B3054D02-1C3B-4065-AD2F-C9D31A75DE8D}" srcOrd="5" destOrd="0" presId="urn:microsoft.com/office/officeart/2005/8/layout/chevron2"/>
    <dgm:cxn modelId="{B9BD18DC-F8BE-48C5-84FF-BD973A9C1396}" type="presParOf" srcId="{1F654033-4DA0-4E9F-ADB3-3945167C8E22}" destId="{826A791A-F172-4F53-8AC6-011590D7767B}" srcOrd="6" destOrd="0" presId="urn:microsoft.com/office/officeart/2005/8/layout/chevron2"/>
    <dgm:cxn modelId="{B4EE1F46-C23B-4062-8EF1-0CE1A914B04B}" type="presParOf" srcId="{826A791A-F172-4F53-8AC6-011590D7767B}" destId="{C5EFE711-C4AF-49B3-9BF9-5C25F06BA337}" srcOrd="0" destOrd="0" presId="urn:microsoft.com/office/officeart/2005/8/layout/chevron2"/>
    <dgm:cxn modelId="{D10D4638-6BB0-4566-ACAE-C2D1A152B2CA}" type="presParOf" srcId="{826A791A-F172-4F53-8AC6-011590D7767B}" destId="{72EC8CFF-A094-49F7-AC3B-A62DA0D3892B}" srcOrd="1" destOrd="0" presId="urn:microsoft.com/office/officeart/2005/8/layout/chevron2"/>
    <dgm:cxn modelId="{E46A6B6A-30D6-484E-AAFA-11AC76891DCE}" type="presParOf" srcId="{1F654033-4DA0-4E9F-ADB3-3945167C8E22}" destId="{7C150019-A6C3-46EE-BB50-9878A396B19D}" srcOrd="7" destOrd="0" presId="urn:microsoft.com/office/officeart/2005/8/layout/chevron2"/>
    <dgm:cxn modelId="{59EB154F-2B0E-4CCD-9D4C-9DBD8EBCE30F}" type="presParOf" srcId="{1F654033-4DA0-4E9F-ADB3-3945167C8E22}" destId="{05D7FB96-5E70-48E3-88F2-A390A8F6193E}" srcOrd="8" destOrd="0" presId="urn:microsoft.com/office/officeart/2005/8/layout/chevron2"/>
    <dgm:cxn modelId="{C943DE52-99FE-4EA5-9E72-B5597CDDA894}" type="presParOf" srcId="{05D7FB96-5E70-48E3-88F2-A390A8F6193E}" destId="{847DB165-2374-44FE-B96E-4FF7C468C4BA}" srcOrd="0" destOrd="0" presId="urn:microsoft.com/office/officeart/2005/8/layout/chevron2"/>
    <dgm:cxn modelId="{6A5A0998-2087-413C-9C42-4A611553737E}" type="presParOf" srcId="{05D7FB96-5E70-48E3-88F2-A390A8F6193E}" destId="{ED4AC58B-4DBC-4DED-830D-BAC14995D70D}"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01EB8F-786A-4A61-B30F-91E18C7CF7AE}"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6B06639E-42F2-45D8-9773-609A865BE232}">
      <dgm:prSet phldrT="[Text]"/>
      <dgm:spPr>
        <a:solidFill>
          <a:srgbClr val="FF7F00"/>
        </a:solidFill>
      </dgm:spPr>
      <dgm:t>
        <a:bodyPr/>
        <a:lstStyle/>
        <a:p>
          <a:r>
            <a:rPr lang="en-US" dirty="0" smtClean="0"/>
            <a:t>Home copying is infringement</a:t>
          </a:r>
          <a:endParaRPr lang="en-US" dirty="0"/>
        </a:p>
      </dgm:t>
    </dgm:pt>
    <dgm:pt modelId="{491D4AEF-DB93-46FD-A3EC-6EA81F675786}" type="parTrans" cxnId="{D8BD393C-845F-4A6B-9959-E1AA9AD2BB32}">
      <dgm:prSet/>
      <dgm:spPr/>
      <dgm:t>
        <a:bodyPr/>
        <a:lstStyle/>
        <a:p>
          <a:endParaRPr lang="en-US"/>
        </a:p>
      </dgm:t>
    </dgm:pt>
    <dgm:pt modelId="{59F2CC6D-08A2-4CE0-BADA-D47D5C7375F4}" type="sibTrans" cxnId="{D8BD393C-845F-4A6B-9959-E1AA9AD2BB32}">
      <dgm:prSet/>
      <dgm:spPr>
        <a:ln>
          <a:solidFill>
            <a:schemeClr val="tx1">
              <a:alpha val="90000"/>
            </a:schemeClr>
          </a:solidFill>
        </a:ln>
      </dgm:spPr>
      <dgm:t>
        <a:bodyPr/>
        <a:lstStyle/>
        <a:p>
          <a:endParaRPr lang="en-US"/>
        </a:p>
      </dgm:t>
    </dgm:pt>
    <dgm:pt modelId="{4764BB1C-2CD5-4642-A066-A6090B41C211}">
      <dgm:prSet phldrT="[Text]"/>
      <dgm:spPr>
        <a:solidFill>
          <a:srgbClr val="C00000"/>
        </a:solidFill>
      </dgm:spPr>
      <dgm:t>
        <a:bodyPr/>
        <a:lstStyle/>
        <a:p>
          <a:r>
            <a:rPr lang="en-US" dirty="0" smtClean="0"/>
            <a:t>By selling </a:t>
          </a:r>
          <a:r>
            <a:rPr lang="en-US" dirty="0" err="1" smtClean="0"/>
            <a:t>Betamax</a:t>
          </a:r>
          <a:r>
            <a:rPr lang="en-US" dirty="0" smtClean="0"/>
            <a:t>, Sony is promoting infringement</a:t>
          </a:r>
          <a:endParaRPr lang="en-US" dirty="0"/>
        </a:p>
      </dgm:t>
    </dgm:pt>
    <dgm:pt modelId="{0905554F-23C5-4E15-8B77-DE48E7F68853}" type="parTrans" cxnId="{0C9B6AB1-DD1E-4D5B-8A8B-F15571863124}">
      <dgm:prSet/>
      <dgm:spPr/>
      <dgm:t>
        <a:bodyPr/>
        <a:lstStyle/>
        <a:p>
          <a:endParaRPr lang="en-US"/>
        </a:p>
      </dgm:t>
    </dgm:pt>
    <dgm:pt modelId="{3D6A2897-4AC7-4ABD-BFF7-F056E235C7DC}" type="sibTrans" cxnId="{0C9B6AB1-DD1E-4D5B-8A8B-F15571863124}">
      <dgm:prSet/>
      <dgm:spPr>
        <a:ln>
          <a:solidFill>
            <a:schemeClr val="tx1">
              <a:alpha val="90000"/>
            </a:schemeClr>
          </a:solidFill>
        </a:ln>
      </dgm:spPr>
      <dgm:t>
        <a:bodyPr/>
        <a:lstStyle/>
        <a:p>
          <a:endParaRPr lang="en-US"/>
        </a:p>
      </dgm:t>
    </dgm:pt>
    <dgm:pt modelId="{681B2C65-F3B3-45CD-B1E4-ED9D6D5967BA}">
      <dgm:prSet phldrT="[Text]"/>
      <dgm:spPr>
        <a:solidFill>
          <a:schemeClr val="accent2">
            <a:lumMod val="75000"/>
          </a:schemeClr>
        </a:solidFill>
      </dgm:spPr>
      <dgm:t>
        <a:bodyPr/>
        <a:lstStyle/>
        <a:p>
          <a:r>
            <a:rPr lang="en-US" dirty="0" smtClean="0"/>
            <a:t>So are retailers and advertisers who help sell it</a:t>
          </a:r>
          <a:endParaRPr lang="en-US" dirty="0"/>
        </a:p>
      </dgm:t>
    </dgm:pt>
    <dgm:pt modelId="{E292BD73-26ED-4107-9106-72517DDF7C1D}" type="parTrans" cxnId="{FDC30917-7B41-4D05-A3A4-9793D95BC15A}">
      <dgm:prSet/>
      <dgm:spPr/>
      <dgm:t>
        <a:bodyPr/>
        <a:lstStyle/>
        <a:p>
          <a:endParaRPr lang="en-US"/>
        </a:p>
      </dgm:t>
    </dgm:pt>
    <dgm:pt modelId="{FB431881-AF6E-4905-9BD7-656E4EC301B3}" type="sibTrans" cxnId="{FDC30917-7B41-4D05-A3A4-9793D95BC15A}">
      <dgm:prSet/>
      <dgm:spPr/>
      <dgm:t>
        <a:bodyPr/>
        <a:lstStyle/>
        <a:p>
          <a:endParaRPr lang="en-US"/>
        </a:p>
      </dgm:t>
    </dgm:pt>
    <dgm:pt modelId="{4BD0B52F-583E-4D16-91EA-84151F83FC16}" type="pres">
      <dgm:prSet presAssocID="{8C01EB8F-786A-4A61-B30F-91E18C7CF7AE}" presName="outerComposite" presStyleCnt="0">
        <dgm:presLayoutVars>
          <dgm:chMax val="5"/>
          <dgm:dir/>
          <dgm:resizeHandles val="exact"/>
        </dgm:presLayoutVars>
      </dgm:prSet>
      <dgm:spPr/>
      <dgm:t>
        <a:bodyPr/>
        <a:lstStyle/>
        <a:p>
          <a:endParaRPr lang="en-US"/>
        </a:p>
      </dgm:t>
    </dgm:pt>
    <dgm:pt modelId="{94549783-D6E0-43A4-A867-3C023AE3C421}" type="pres">
      <dgm:prSet presAssocID="{8C01EB8F-786A-4A61-B30F-91E18C7CF7AE}" presName="dummyMaxCanvas" presStyleCnt="0">
        <dgm:presLayoutVars/>
      </dgm:prSet>
      <dgm:spPr/>
    </dgm:pt>
    <dgm:pt modelId="{A58EA471-5EFF-462A-93C3-025E69D1C35C}" type="pres">
      <dgm:prSet presAssocID="{8C01EB8F-786A-4A61-B30F-91E18C7CF7AE}" presName="ThreeNodes_1" presStyleLbl="node1" presStyleIdx="0" presStyleCnt="3">
        <dgm:presLayoutVars>
          <dgm:bulletEnabled val="1"/>
        </dgm:presLayoutVars>
      </dgm:prSet>
      <dgm:spPr/>
      <dgm:t>
        <a:bodyPr/>
        <a:lstStyle/>
        <a:p>
          <a:endParaRPr lang="en-US"/>
        </a:p>
      </dgm:t>
    </dgm:pt>
    <dgm:pt modelId="{2FB727FF-5F1A-47BD-ABC1-C3531FE3B2E7}" type="pres">
      <dgm:prSet presAssocID="{8C01EB8F-786A-4A61-B30F-91E18C7CF7AE}" presName="ThreeNodes_2" presStyleLbl="node1" presStyleIdx="1" presStyleCnt="3">
        <dgm:presLayoutVars>
          <dgm:bulletEnabled val="1"/>
        </dgm:presLayoutVars>
      </dgm:prSet>
      <dgm:spPr/>
      <dgm:t>
        <a:bodyPr/>
        <a:lstStyle/>
        <a:p>
          <a:endParaRPr lang="en-US"/>
        </a:p>
      </dgm:t>
    </dgm:pt>
    <dgm:pt modelId="{CF53235B-C328-4E46-8DE7-7E0DCBF12A43}" type="pres">
      <dgm:prSet presAssocID="{8C01EB8F-786A-4A61-B30F-91E18C7CF7AE}" presName="ThreeNodes_3" presStyleLbl="node1" presStyleIdx="2" presStyleCnt="3">
        <dgm:presLayoutVars>
          <dgm:bulletEnabled val="1"/>
        </dgm:presLayoutVars>
      </dgm:prSet>
      <dgm:spPr/>
      <dgm:t>
        <a:bodyPr/>
        <a:lstStyle/>
        <a:p>
          <a:endParaRPr lang="en-US"/>
        </a:p>
      </dgm:t>
    </dgm:pt>
    <dgm:pt modelId="{0E7D173E-4EE5-40FB-B294-B5FF402C3B5E}" type="pres">
      <dgm:prSet presAssocID="{8C01EB8F-786A-4A61-B30F-91E18C7CF7AE}" presName="ThreeConn_1-2" presStyleLbl="fgAccFollowNode1" presStyleIdx="0" presStyleCnt="2">
        <dgm:presLayoutVars>
          <dgm:bulletEnabled val="1"/>
        </dgm:presLayoutVars>
      </dgm:prSet>
      <dgm:spPr/>
      <dgm:t>
        <a:bodyPr/>
        <a:lstStyle/>
        <a:p>
          <a:endParaRPr lang="en-US"/>
        </a:p>
      </dgm:t>
    </dgm:pt>
    <dgm:pt modelId="{5CFA0DC5-2E50-4C2A-AD79-EAAD6950C592}" type="pres">
      <dgm:prSet presAssocID="{8C01EB8F-786A-4A61-B30F-91E18C7CF7AE}" presName="ThreeConn_2-3" presStyleLbl="fgAccFollowNode1" presStyleIdx="1" presStyleCnt="2">
        <dgm:presLayoutVars>
          <dgm:bulletEnabled val="1"/>
        </dgm:presLayoutVars>
      </dgm:prSet>
      <dgm:spPr/>
      <dgm:t>
        <a:bodyPr/>
        <a:lstStyle/>
        <a:p>
          <a:endParaRPr lang="en-US"/>
        </a:p>
      </dgm:t>
    </dgm:pt>
    <dgm:pt modelId="{D40581CD-4C9C-42C6-88B9-4E1586F3913F}" type="pres">
      <dgm:prSet presAssocID="{8C01EB8F-786A-4A61-B30F-91E18C7CF7AE}" presName="ThreeNodes_1_text" presStyleLbl="node1" presStyleIdx="2" presStyleCnt="3">
        <dgm:presLayoutVars>
          <dgm:bulletEnabled val="1"/>
        </dgm:presLayoutVars>
      </dgm:prSet>
      <dgm:spPr/>
      <dgm:t>
        <a:bodyPr/>
        <a:lstStyle/>
        <a:p>
          <a:endParaRPr lang="en-US"/>
        </a:p>
      </dgm:t>
    </dgm:pt>
    <dgm:pt modelId="{6DDE16CE-0205-44E7-B3CC-2BC4989AAD73}" type="pres">
      <dgm:prSet presAssocID="{8C01EB8F-786A-4A61-B30F-91E18C7CF7AE}" presName="ThreeNodes_2_text" presStyleLbl="node1" presStyleIdx="2" presStyleCnt="3">
        <dgm:presLayoutVars>
          <dgm:bulletEnabled val="1"/>
        </dgm:presLayoutVars>
      </dgm:prSet>
      <dgm:spPr/>
      <dgm:t>
        <a:bodyPr/>
        <a:lstStyle/>
        <a:p>
          <a:endParaRPr lang="en-US"/>
        </a:p>
      </dgm:t>
    </dgm:pt>
    <dgm:pt modelId="{FE92524B-F4B7-434A-B343-1F9948693DD2}" type="pres">
      <dgm:prSet presAssocID="{8C01EB8F-786A-4A61-B30F-91E18C7CF7AE}" presName="ThreeNodes_3_text" presStyleLbl="node1" presStyleIdx="2" presStyleCnt="3">
        <dgm:presLayoutVars>
          <dgm:bulletEnabled val="1"/>
        </dgm:presLayoutVars>
      </dgm:prSet>
      <dgm:spPr/>
      <dgm:t>
        <a:bodyPr/>
        <a:lstStyle/>
        <a:p>
          <a:endParaRPr lang="en-US"/>
        </a:p>
      </dgm:t>
    </dgm:pt>
  </dgm:ptLst>
  <dgm:cxnLst>
    <dgm:cxn modelId="{8B72F61C-D4FF-4868-A295-F823657B3669}" type="presOf" srcId="{8C01EB8F-786A-4A61-B30F-91E18C7CF7AE}" destId="{4BD0B52F-583E-4D16-91EA-84151F83FC16}" srcOrd="0" destOrd="0" presId="urn:microsoft.com/office/officeart/2005/8/layout/vProcess5"/>
    <dgm:cxn modelId="{0C9B6AB1-DD1E-4D5B-8A8B-F15571863124}" srcId="{8C01EB8F-786A-4A61-B30F-91E18C7CF7AE}" destId="{4764BB1C-2CD5-4642-A066-A6090B41C211}" srcOrd="1" destOrd="0" parTransId="{0905554F-23C5-4E15-8B77-DE48E7F68853}" sibTransId="{3D6A2897-4AC7-4ABD-BFF7-F056E235C7DC}"/>
    <dgm:cxn modelId="{0E010A78-1A4F-477A-8F30-E1CD7D5C1A9D}" type="presOf" srcId="{681B2C65-F3B3-45CD-B1E4-ED9D6D5967BA}" destId="{CF53235B-C328-4E46-8DE7-7E0DCBF12A43}" srcOrd="0" destOrd="0" presId="urn:microsoft.com/office/officeart/2005/8/layout/vProcess5"/>
    <dgm:cxn modelId="{7934BDD7-7498-4F33-8239-14C612EBA8F1}" type="presOf" srcId="{3D6A2897-4AC7-4ABD-BFF7-F056E235C7DC}" destId="{5CFA0DC5-2E50-4C2A-AD79-EAAD6950C592}" srcOrd="0" destOrd="0" presId="urn:microsoft.com/office/officeart/2005/8/layout/vProcess5"/>
    <dgm:cxn modelId="{D71E37E8-6E7A-4942-9413-1463E8A7ADE8}" type="presOf" srcId="{59F2CC6D-08A2-4CE0-BADA-D47D5C7375F4}" destId="{0E7D173E-4EE5-40FB-B294-B5FF402C3B5E}" srcOrd="0" destOrd="0" presId="urn:microsoft.com/office/officeart/2005/8/layout/vProcess5"/>
    <dgm:cxn modelId="{FDC30917-7B41-4D05-A3A4-9793D95BC15A}" srcId="{8C01EB8F-786A-4A61-B30F-91E18C7CF7AE}" destId="{681B2C65-F3B3-45CD-B1E4-ED9D6D5967BA}" srcOrd="2" destOrd="0" parTransId="{E292BD73-26ED-4107-9106-72517DDF7C1D}" sibTransId="{FB431881-AF6E-4905-9BD7-656E4EC301B3}"/>
    <dgm:cxn modelId="{DD072C0E-8BD1-4F38-998B-ABF21F3ED11D}" type="presOf" srcId="{6B06639E-42F2-45D8-9773-609A865BE232}" destId="{A58EA471-5EFF-462A-93C3-025E69D1C35C}" srcOrd="0" destOrd="0" presId="urn:microsoft.com/office/officeart/2005/8/layout/vProcess5"/>
    <dgm:cxn modelId="{D8BD393C-845F-4A6B-9959-E1AA9AD2BB32}" srcId="{8C01EB8F-786A-4A61-B30F-91E18C7CF7AE}" destId="{6B06639E-42F2-45D8-9773-609A865BE232}" srcOrd="0" destOrd="0" parTransId="{491D4AEF-DB93-46FD-A3EC-6EA81F675786}" sibTransId="{59F2CC6D-08A2-4CE0-BADA-D47D5C7375F4}"/>
    <dgm:cxn modelId="{726726AC-24EA-4E9A-975B-8FEB465BE2F4}" type="presOf" srcId="{4764BB1C-2CD5-4642-A066-A6090B41C211}" destId="{6DDE16CE-0205-44E7-B3CC-2BC4989AAD73}" srcOrd="1" destOrd="0" presId="urn:microsoft.com/office/officeart/2005/8/layout/vProcess5"/>
    <dgm:cxn modelId="{233BF74D-31A5-4725-B6B3-89E144672F7B}" type="presOf" srcId="{681B2C65-F3B3-45CD-B1E4-ED9D6D5967BA}" destId="{FE92524B-F4B7-434A-B343-1F9948693DD2}" srcOrd="1" destOrd="0" presId="urn:microsoft.com/office/officeart/2005/8/layout/vProcess5"/>
    <dgm:cxn modelId="{DB84E72C-86C2-4E17-801B-779DB01837F5}" type="presOf" srcId="{4764BB1C-2CD5-4642-A066-A6090B41C211}" destId="{2FB727FF-5F1A-47BD-ABC1-C3531FE3B2E7}" srcOrd="0" destOrd="0" presId="urn:microsoft.com/office/officeart/2005/8/layout/vProcess5"/>
    <dgm:cxn modelId="{5F2661E3-BFA3-41F6-BFB4-FD98001095E5}" type="presOf" srcId="{6B06639E-42F2-45D8-9773-609A865BE232}" destId="{D40581CD-4C9C-42C6-88B9-4E1586F3913F}" srcOrd="1" destOrd="0" presId="urn:microsoft.com/office/officeart/2005/8/layout/vProcess5"/>
    <dgm:cxn modelId="{D443BE3E-B484-4CF7-B46B-937FF207A6DE}" type="presParOf" srcId="{4BD0B52F-583E-4D16-91EA-84151F83FC16}" destId="{94549783-D6E0-43A4-A867-3C023AE3C421}" srcOrd="0" destOrd="0" presId="urn:microsoft.com/office/officeart/2005/8/layout/vProcess5"/>
    <dgm:cxn modelId="{50B0D5D7-61B1-495E-8B5F-6420F72E83CE}" type="presParOf" srcId="{4BD0B52F-583E-4D16-91EA-84151F83FC16}" destId="{A58EA471-5EFF-462A-93C3-025E69D1C35C}" srcOrd="1" destOrd="0" presId="urn:microsoft.com/office/officeart/2005/8/layout/vProcess5"/>
    <dgm:cxn modelId="{9370EC7B-1ED1-418D-BFC9-9EB8569E687A}" type="presParOf" srcId="{4BD0B52F-583E-4D16-91EA-84151F83FC16}" destId="{2FB727FF-5F1A-47BD-ABC1-C3531FE3B2E7}" srcOrd="2" destOrd="0" presId="urn:microsoft.com/office/officeart/2005/8/layout/vProcess5"/>
    <dgm:cxn modelId="{A14AA7E2-B507-4687-A4C5-4C5BE2D16487}" type="presParOf" srcId="{4BD0B52F-583E-4D16-91EA-84151F83FC16}" destId="{CF53235B-C328-4E46-8DE7-7E0DCBF12A43}" srcOrd="3" destOrd="0" presId="urn:microsoft.com/office/officeart/2005/8/layout/vProcess5"/>
    <dgm:cxn modelId="{A84E8A10-4B0E-4E32-8EA7-5B3DBE6F39F1}" type="presParOf" srcId="{4BD0B52F-583E-4D16-91EA-84151F83FC16}" destId="{0E7D173E-4EE5-40FB-B294-B5FF402C3B5E}" srcOrd="4" destOrd="0" presId="urn:microsoft.com/office/officeart/2005/8/layout/vProcess5"/>
    <dgm:cxn modelId="{17313624-873B-4DAE-A07B-A2616D637C98}" type="presParOf" srcId="{4BD0B52F-583E-4D16-91EA-84151F83FC16}" destId="{5CFA0DC5-2E50-4C2A-AD79-EAAD6950C592}" srcOrd="5" destOrd="0" presId="urn:microsoft.com/office/officeart/2005/8/layout/vProcess5"/>
    <dgm:cxn modelId="{87751971-E03C-40D6-AEEB-45C2EF7FC230}" type="presParOf" srcId="{4BD0B52F-583E-4D16-91EA-84151F83FC16}" destId="{D40581CD-4C9C-42C6-88B9-4E1586F3913F}" srcOrd="6" destOrd="0" presId="urn:microsoft.com/office/officeart/2005/8/layout/vProcess5"/>
    <dgm:cxn modelId="{BE6A79AD-16A4-4FFD-9277-3D411B682C3F}" type="presParOf" srcId="{4BD0B52F-583E-4D16-91EA-84151F83FC16}" destId="{6DDE16CE-0205-44E7-B3CC-2BC4989AAD73}" srcOrd="7" destOrd="0" presId="urn:microsoft.com/office/officeart/2005/8/layout/vProcess5"/>
    <dgm:cxn modelId="{EC05D274-6BFB-474B-BC8E-F42D54818207}" type="presParOf" srcId="{4BD0B52F-583E-4D16-91EA-84151F83FC16}" destId="{FE92524B-F4B7-434A-B343-1F9948693DD2}" srcOrd="8"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C01EB8F-786A-4A61-B30F-91E18C7CF7AE}"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6B06639E-42F2-45D8-9773-609A865BE232}">
      <dgm:prSet phldrT="[Text]"/>
      <dgm:spPr>
        <a:solidFill>
          <a:srgbClr val="FF7F00"/>
        </a:solidFill>
      </dgm:spPr>
      <dgm:t>
        <a:bodyPr/>
        <a:lstStyle/>
        <a:p>
          <a:r>
            <a:rPr lang="en-US" dirty="0" smtClean="0"/>
            <a:t>Customers use </a:t>
          </a:r>
          <a:r>
            <a:rPr lang="en-US" dirty="0" err="1" smtClean="0"/>
            <a:t>Betamax</a:t>
          </a:r>
          <a:r>
            <a:rPr lang="en-US" dirty="0" smtClean="0"/>
            <a:t> primarily for “time-shifting”</a:t>
          </a:r>
          <a:endParaRPr lang="en-US" dirty="0"/>
        </a:p>
      </dgm:t>
    </dgm:pt>
    <dgm:pt modelId="{491D4AEF-DB93-46FD-A3EC-6EA81F675786}" type="parTrans" cxnId="{D8BD393C-845F-4A6B-9959-E1AA9AD2BB32}">
      <dgm:prSet/>
      <dgm:spPr/>
      <dgm:t>
        <a:bodyPr/>
        <a:lstStyle/>
        <a:p>
          <a:endParaRPr lang="en-US"/>
        </a:p>
      </dgm:t>
    </dgm:pt>
    <dgm:pt modelId="{59F2CC6D-08A2-4CE0-BADA-D47D5C7375F4}" type="sibTrans" cxnId="{D8BD393C-845F-4A6B-9959-E1AA9AD2BB32}">
      <dgm:prSet/>
      <dgm:spPr>
        <a:ln>
          <a:solidFill>
            <a:schemeClr val="tx1">
              <a:alpha val="90000"/>
            </a:schemeClr>
          </a:solidFill>
        </a:ln>
      </dgm:spPr>
      <dgm:t>
        <a:bodyPr/>
        <a:lstStyle/>
        <a:p>
          <a:endParaRPr lang="en-US"/>
        </a:p>
      </dgm:t>
    </dgm:pt>
    <dgm:pt modelId="{4764BB1C-2CD5-4642-A066-A6090B41C211}">
      <dgm:prSet phldrT="[Text]"/>
      <dgm:spPr>
        <a:solidFill>
          <a:srgbClr val="C00000"/>
        </a:solidFill>
      </dgm:spPr>
      <dgm:t>
        <a:bodyPr/>
        <a:lstStyle/>
        <a:p>
          <a:r>
            <a:rPr lang="en-US" dirty="0" smtClean="0"/>
            <a:t>Most recordings were taped over after viewing</a:t>
          </a:r>
          <a:endParaRPr lang="en-US" dirty="0"/>
        </a:p>
      </dgm:t>
    </dgm:pt>
    <dgm:pt modelId="{0905554F-23C5-4E15-8B77-DE48E7F68853}" type="parTrans" cxnId="{0C9B6AB1-DD1E-4D5B-8A8B-F15571863124}">
      <dgm:prSet/>
      <dgm:spPr/>
      <dgm:t>
        <a:bodyPr/>
        <a:lstStyle/>
        <a:p>
          <a:endParaRPr lang="en-US"/>
        </a:p>
      </dgm:t>
    </dgm:pt>
    <dgm:pt modelId="{3D6A2897-4AC7-4ABD-BFF7-F056E235C7DC}" type="sibTrans" cxnId="{0C9B6AB1-DD1E-4D5B-8A8B-F15571863124}">
      <dgm:prSet/>
      <dgm:spPr>
        <a:ln>
          <a:solidFill>
            <a:schemeClr val="tx1">
              <a:alpha val="90000"/>
            </a:schemeClr>
          </a:solidFill>
        </a:ln>
      </dgm:spPr>
      <dgm:t>
        <a:bodyPr/>
        <a:lstStyle/>
        <a:p>
          <a:endParaRPr lang="en-US"/>
        </a:p>
      </dgm:t>
    </dgm:pt>
    <dgm:pt modelId="{681B2C65-F3B3-45CD-B1E4-ED9D6D5967BA}">
      <dgm:prSet phldrT="[Text]"/>
      <dgm:spPr>
        <a:solidFill>
          <a:schemeClr val="accent2">
            <a:lumMod val="75000"/>
          </a:schemeClr>
        </a:solidFill>
      </dgm:spPr>
      <dgm:t>
        <a:bodyPr/>
        <a:lstStyle/>
        <a:p>
          <a:r>
            <a:rPr lang="en-US" dirty="0" smtClean="0"/>
            <a:t>Time-shifting caused no harm to copyright owners</a:t>
          </a:r>
          <a:endParaRPr lang="en-US" dirty="0"/>
        </a:p>
      </dgm:t>
    </dgm:pt>
    <dgm:pt modelId="{E292BD73-26ED-4107-9106-72517DDF7C1D}" type="parTrans" cxnId="{FDC30917-7B41-4D05-A3A4-9793D95BC15A}">
      <dgm:prSet/>
      <dgm:spPr/>
      <dgm:t>
        <a:bodyPr/>
        <a:lstStyle/>
        <a:p>
          <a:endParaRPr lang="en-US"/>
        </a:p>
      </dgm:t>
    </dgm:pt>
    <dgm:pt modelId="{FB431881-AF6E-4905-9BD7-656E4EC301B3}" type="sibTrans" cxnId="{FDC30917-7B41-4D05-A3A4-9793D95BC15A}">
      <dgm:prSet/>
      <dgm:spPr/>
      <dgm:t>
        <a:bodyPr/>
        <a:lstStyle/>
        <a:p>
          <a:endParaRPr lang="en-US"/>
        </a:p>
      </dgm:t>
    </dgm:pt>
    <dgm:pt modelId="{4BD0B52F-583E-4D16-91EA-84151F83FC16}" type="pres">
      <dgm:prSet presAssocID="{8C01EB8F-786A-4A61-B30F-91E18C7CF7AE}" presName="outerComposite" presStyleCnt="0">
        <dgm:presLayoutVars>
          <dgm:chMax val="5"/>
          <dgm:dir/>
          <dgm:resizeHandles val="exact"/>
        </dgm:presLayoutVars>
      </dgm:prSet>
      <dgm:spPr/>
      <dgm:t>
        <a:bodyPr/>
        <a:lstStyle/>
        <a:p>
          <a:endParaRPr lang="en-US"/>
        </a:p>
      </dgm:t>
    </dgm:pt>
    <dgm:pt modelId="{94549783-D6E0-43A4-A867-3C023AE3C421}" type="pres">
      <dgm:prSet presAssocID="{8C01EB8F-786A-4A61-B30F-91E18C7CF7AE}" presName="dummyMaxCanvas" presStyleCnt="0">
        <dgm:presLayoutVars/>
      </dgm:prSet>
      <dgm:spPr/>
    </dgm:pt>
    <dgm:pt modelId="{A58EA471-5EFF-462A-93C3-025E69D1C35C}" type="pres">
      <dgm:prSet presAssocID="{8C01EB8F-786A-4A61-B30F-91E18C7CF7AE}" presName="ThreeNodes_1" presStyleLbl="node1" presStyleIdx="0" presStyleCnt="3">
        <dgm:presLayoutVars>
          <dgm:bulletEnabled val="1"/>
        </dgm:presLayoutVars>
      </dgm:prSet>
      <dgm:spPr/>
      <dgm:t>
        <a:bodyPr/>
        <a:lstStyle/>
        <a:p>
          <a:endParaRPr lang="en-US"/>
        </a:p>
      </dgm:t>
    </dgm:pt>
    <dgm:pt modelId="{2FB727FF-5F1A-47BD-ABC1-C3531FE3B2E7}" type="pres">
      <dgm:prSet presAssocID="{8C01EB8F-786A-4A61-B30F-91E18C7CF7AE}" presName="ThreeNodes_2" presStyleLbl="node1" presStyleIdx="1" presStyleCnt="3">
        <dgm:presLayoutVars>
          <dgm:bulletEnabled val="1"/>
        </dgm:presLayoutVars>
      </dgm:prSet>
      <dgm:spPr/>
      <dgm:t>
        <a:bodyPr/>
        <a:lstStyle/>
        <a:p>
          <a:endParaRPr lang="en-US"/>
        </a:p>
      </dgm:t>
    </dgm:pt>
    <dgm:pt modelId="{CF53235B-C328-4E46-8DE7-7E0DCBF12A43}" type="pres">
      <dgm:prSet presAssocID="{8C01EB8F-786A-4A61-B30F-91E18C7CF7AE}" presName="ThreeNodes_3" presStyleLbl="node1" presStyleIdx="2" presStyleCnt="3">
        <dgm:presLayoutVars>
          <dgm:bulletEnabled val="1"/>
        </dgm:presLayoutVars>
      </dgm:prSet>
      <dgm:spPr/>
      <dgm:t>
        <a:bodyPr/>
        <a:lstStyle/>
        <a:p>
          <a:endParaRPr lang="en-US"/>
        </a:p>
      </dgm:t>
    </dgm:pt>
    <dgm:pt modelId="{0E7D173E-4EE5-40FB-B294-B5FF402C3B5E}" type="pres">
      <dgm:prSet presAssocID="{8C01EB8F-786A-4A61-B30F-91E18C7CF7AE}" presName="ThreeConn_1-2" presStyleLbl="fgAccFollowNode1" presStyleIdx="0" presStyleCnt="2">
        <dgm:presLayoutVars>
          <dgm:bulletEnabled val="1"/>
        </dgm:presLayoutVars>
      </dgm:prSet>
      <dgm:spPr/>
      <dgm:t>
        <a:bodyPr/>
        <a:lstStyle/>
        <a:p>
          <a:endParaRPr lang="en-US"/>
        </a:p>
      </dgm:t>
    </dgm:pt>
    <dgm:pt modelId="{5CFA0DC5-2E50-4C2A-AD79-EAAD6950C592}" type="pres">
      <dgm:prSet presAssocID="{8C01EB8F-786A-4A61-B30F-91E18C7CF7AE}" presName="ThreeConn_2-3" presStyleLbl="fgAccFollowNode1" presStyleIdx="1" presStyleCnt="2">
        <dgm:presLayoutVars>
          <dgm:bulletEnabled val="1"/>
        </dgm:presLayoutVars>
      </dgm:prSet>
      <dgm:spPr/>
      <dgm:t>
        <a:bodyPr/>
        <a:lstStyle/>
        <a:p>
          <a:endParaRPr lang="en-US"/>
        </a:p>
      </dgm:t>
    </dgm:pt>
    <dgm:pt modelId="{D40581CD-4C9C-42C6-88B9-4E1586F3913F}" type="pres">
      <dgm:prSet presAssocID="{8C01EB8F-786A-4A61-B30F-91E18C7CF7AE}" presName="ThreeNodes_1_text" presStyleLbl="node1" presStyleIdx="2" presStyleCnt="3">
        <dgm:presLayoutVars>
          <dgm:bulletEnabled val="1"/>
        </dgm:presLayoutVars>
      </dgm:prSet>
      <dgm:spPr/>
      <dgm:t>
        <a:bodyPr/>
        <a:lstStyle/>
        <a:p>
          <a:endParaRPr lang="en-US"/>
        </a:p>
      </dgm:t>
    </dgm:pt>
    <dgm:pt modelId="{6DDE16CE-0205-44E7-B3CC-2BC4989AAD73}" type="pres">
      <dgm:prSet presAssocID="{8C01EB8F-786A-4A61-B30F-91E18C7CF7AE}" presName="ThreeNodes_2_text" presStyleLbl="node1" presStyleIdx="2" presStyleCnt="3">
        <dgm:presLayoutVars>
          <dgm:bulletEnabled val="1"/>
        </dgm:presLayoutVars>
      </dgm:prSet>
      <dgm:spPr/>
      <dgm:t>
        <a:bodyPr/>
        <a:lstStyle/>
        <a:p>
          <a:endParaRPr lang="en-US"/>
        </a:p>
      </dgm:t>
    </dgm:pt>
    <dgm:pt modelId="{FE92524B-F4B7-434A-B343-1F9948693DD2}" type="pres">
      <dgm:prSet presAssocID="{8C01EB8F-786A-4A61-B30F-91E18C7CF7AE}" presName="ThreeNodes_3_text" presStyleLbl="node1" presStyleIdx="2" presStyleCnt="3">
        <dgm:presLayoutVars>
          <dgm:bulletEnabled val="1"/>
        </dgm:presLayoutVars>
      </dgm:prSet>
      <dgm:spPr/>
      <dgm:t>
        <a:bodyPr/>
        <a:lstStyle/>
        <a:p>
          <a:endParaRPr lang="en-US"/>
        </a:p>
      </dgm:t>
    </dgm:pt>
  </dgm:ptLst>
  <dgm:cxnLst>
    <dgm:cxn modelId="{8EBDB63C-F5B6-45CB-AFF1-6F375AC2ACC1}" type="presOf" srcId="{4764BB1C-2CD5-4642-A066-A6090B41C211}" destId="{6DDE16CE-0205-44E7-B3CC-2BC4989AAD73}" srcOrd="1" destOrd="0" presId="urn:microsoft.com/office/officeart/2005/8/layout/vProcess5"/>
    <dgm:cxn modelId="{E81D44C3-3103-4A5D-A18C-8BE9DC291D77}" type="presOf" srcId="{3D6A2897-4AC7-4ABD-BFF7-F056E235C7DC}" destId="{5CFA0DC5-2E50-4C2A-AD79-EAAD6950C592}" srcOrd="0" destOrd="0" presId="urn:microsoft.com/office/officeart/2005/8/layout/vProcess5"/>
    <dgm:cxn modelId="{25029003-920C-4064-BEDD-1C189CC62A4B}" type="presOf" srcId="{681B2C65-F3B3-45CD-B1E4-ED9D6D5967BA}" destId="{CF53235B-C328-4E46-8DE7-7E0DCBF12A43}" srcOrd="0" destOrd="0" presId="urn:microsoft.com/office/officeart/2005/8/layout/vProcess5"/>
    <dgm:cxn modelId="{A42F586F-0F18-424C-B755-A7D8544E05C7}" type="presOf" srcId="{4764BB1C-2CD5-4642-A066-A6090B41C211}" destId="{2FB727FF-5F1A-47BD-ABC1-C3531FE3B2E7}" srcOrd="0" destOrd="0" presId="urn:microsoft.com/office/officeart/2005/8/layout/vProcess5"/>
    <dgm:cxn modelId="{0C9B6AB1-DD1E-4D5B-8A8B-F15571863124}" srcId="{8C01EB8F-786A-4A61-B30F-91E18C7CF7AE}" destId="{4764BB1C-2CD5-4642-A066-A6090B41C211}" srcOrd="1" destOrd="0" parTransId="{0905554F-23C5-4E15-8B77-DE48E7F68853}" sibTransId="{3D6A2897-4AC7-4ABD-BFF7-F056E235C7DC}"/>
    <dgm:cxn modelId="{FDC30917-7B41-4D05-A3A4-9793D95BC15A}" srcId="{8C01EB8F-786A-4A61-B30F-91E18C7CF7AE}" destId="{681B2C65-F3B3-45CD-B1E4-ED9D6D5967BA}" srcOrd="2" destOrd="0" parTransId="{E292BD73-26ED-4107-9106-72517DDF7C1D}" sibTransId="{FB431881-AF6E-4905-9BD7-656E4EC301B3}"/>
    <dgm:cxn modelId="{D8BD393C-845F-4A6B-9959-E1AA9AD2BB32}" srcId="{8C01EB8F-786A-4A61-B30F-91E18C7CF7AE}" destId="{6B06639E-42F2-45D8-9773-609A865BE232}" srcOrd="0" destOrd="0" parTransId="{491D4AEF-DB93-46FD-A3EC-6EA81F675786}" sibTransId="{59F2CC6D-08A2-4CE0-BADA-D47D5C7375F4}"/>
    <dgm:cxn modelId="{1EACAB41-D22B-4B38-A188-0DAF7851367E}" type="presOf" srcId="{6B06639E-42F2-45D8-9773-609A865BE232}" destId="{D40581CD-4C9C-42C6-88B9-4E1586F3913F}" srcOrd="1" destOrd="0" presId="urn:microsoft.com/office/officeart/2005/8/layout/vProcess5"/>
    <dgm:cxn modelId="{7A126DD6-3188-411A-B2C3-4136D9D6BCDA}" type="presOf" srcId="{59F2CC6D-08A2-4CE0-BADA-D47D5C7375F4}" destId="{0E7D173E-4EE5-40FB-B294-B5FF402C3B5E}" srcOrd="0" destOrd="0" presId="urn:microsoft.com/office/officeart/2005/8/layout/vProcess5"/>
    <dgm:cxn modelId="{9E999881-D5CD-42FA-BD7F-E92E3A2D2579}" type="presOf" srcId="{681B2C65-F3B3-45CD-B1E4-ED9D6D5967BA}" destId="{FE92524B-F4B7-434A-B343-1F9948693DD2}" srcOrd="1" destOrd="0" presId="urn:microsoft.com/office/officeart/2005/8/layout/vProcess5"/>
    <dgm:cxn modelId="{565AEBA1-1C52-43B2-9873-E0F083448D02}" type="presOf" srcId="{6B06639E-42F2-45D8-9773-609A865BE232}" destId="{A58EA471-5EFF-462A-93C3-025E69D1C35C}" srcOrd="0" destOrd="0" presId="urn:microsoft.com/office/officeart/2005/8/layout/vProcess5"/>
    <dgm:cxn modelId="{8C441B65-604D-4D75-A532-DB9A8412F218}" type="presOf" srcId="{8C01EB8F-786A-4A61-B30F-91E18C7CF7AE}" destId="{4BD0B52F-583E-4D16-91EA-84151F83FC16}" srcOrd="0" destOrd="0" presId="urn:microsoft.com/office/officeart/2005/8/layout/vProcess5"/>
    <dgm:cxn modelId="{0D0AA452-B988-4B3D-8A29-7F3A2E57EF77}" type="presParOf" srcId="{4BD0B52F-583E-4D16-91EA-84151F83FC16}" destId="{94549783-D6E0-43A4-A867-3C023AE3C421}" srcOrd="0" destOrd="0" presId="urn:microsoft.com/office/officeart/2005/8/layout/vProcess5"/>
    <dgm:cxn modelId="{5FFD99CB-AF5E-4EA6-9838-CC95BCEC429C}" type="presParOf" srcId="{4BD0B52F-583E-4D16-91EA-84151F83FC16}" destId="{A58EA471-5EFF-462A-93C3-025E69D1C35C}" srcOrd="1" destOrd="0" presId="urn:microsoft.com/office/officeart/2005/8/layout/vProcess5"/>
    <dgm:cxn modelId="{96BD9986-1A1D-4A82-A273-9FD50680A0DA}" type="presParOf" srcId="{4BD0B52F-583E-4D16-91EA-84151F83FC16}" destId="{2FB727FF-5F1A-47BD-ABC1-C3531FE3B2E7}" srcOrd="2" destOrd="0" presId="urn:microsoft.com/office/officeart/2005/8/layout/vProcess5"/>
    <dgm:cxn modelId="{C6F98A8C-922F-4684-A5FD-D25CAFA7F374}" type="presParOf" srcId="{4BD0B52F-583E-4D16-91EA-84151F83FC16}" destId="{CF53235B-C328-4E46-8DE7-7E0DCBF12A43}" srcOrd="3" destOrd="0" presId="urn:microsoft.com/office/officeart/2005/8/layout/vProcess5"/>
    <dgm:cxn modelId="{02A4C256-289E-480A-A031-731CACA85202}" type="presParOf" srcId="{4BD0B52F-583E-4D16-91EA-84151F83FC16}" destId="{0E7D173E-4EE5-40FB-B294-B5FF402C3B5E}" srcOrd="4" destOrd="0" presId="urn:microsoft.com/office/officeart/2005/8/layout/vProcess5"/>
    <dgm:cxn modelId="{00D79574-FF66-421D-B63A-AAF8E6F9F550}" type="presParOf" srcId="{4BD0B52F-583E-4D16-91EA-84151F83FC16}" destId="{5CFA0DC5-2E50-4C2A-AD79-EAAD6950C592}" srcOrd="5" destOrd="0" presId="urn:microsoft.com/office/officeart/2005/8/layout/vProcess5"/>
    <dgm:cxn modelId="{1E100B10-098A-4A92-8C35-3F7CF2142691}" type="presParOf" srcId="{4BD0B52F-583E-4D16-91EA-84151F83FC16}" destId="{D40581CD-4C9C-42C6-88B9-4E1586F3913F}" srcOrd="6" destOrd="0" presId="urn:microsoft.com/office/officeart/2005/8/layout/vProcess5"/>
    <dgm:cxn modelId="{7DCDD5A4-F91A-4357-ACBF-7E6F3DA43480}" type="presParOf" srcId="{4BD0B52F-583E-4D16-91EA-84151F83FC16}" destId="{6DDE16CE-0205-44E7-B3CC-2BC4989AAD73}" srcOrd="7" destOrd="0" presId="urn:microsoft.com/office/officeart/2005/8/layout/vProcess5"/>
    <dgm:cxn modelId="{8DB426A6-180B-4033-925A-2F4D95853D5A}" type="presParOf" srcId="{4BD0B52F-583E-4D16-91EA-84151F83FC16}" destId="{FE92524B-F4B7-434A-B343-1F9948693DD2}" srcOrd="8"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C01EB8F-786A-4A61-B30F-91E18C7CF7AE}"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6B06639E-42F2-45D8-9773-609A865BE232}">
      <dgm:prSet phldrT="[Text]"/>
      <dgm:spPr>
        <a:solidFill>
          <a:srgbClr val="FF7F00"/>
        </a:solidFill>
      </dgm:spPr>
      <dgm:t>
        <a:bodyPr/>
        <a:lstStyle/>
        <a:p>
          <a:r>
            <a:rPr lang="en-US" dirty="0" smtClean="0"/>
            <a:t>Time shifting is fair use and is not copyright infringement</a:t>
          </a:r>
          <a:endParaRPr lang="en-US" dirty="0"/>
        </a:p>
      </dgm:t>
    </dgm:pt>
    <dgm:pt modelId="{491D4AEF-DB93-46FD-A3EC-6EA81F675786}" type="parTrans" cxnId="{D8BD393C-845F-4A6B-9959-E1AA9AD2BB32}">
      <dgm:prSet/>
      <dgm:spPr/>
      <dgm:t>
        <a:bodyPr/>
        <a:lstStyle/>
        <a:p>
          <a:endParaRPr lang="en-US"/>
        </a:p>
      </dgm:t>
    </dgm:pt>
    <dgm:pt modelId="{59F2CC6D-08A2-4CE0-BADA-D47D5C7375F4}" type="sibTrans" cxnId="{D8BD393C-845F-4A6B-9959-E1AA9AD2BB32}">
      <dgm:prSet/>
      <dgm:spPr>
        <a:ln>
          <a:solidFill>
            <a:schemeClr val="tx1">
              <a:alpha val="90000"/>
            </a:schemeClr>
          </a:solidFill>
        </a:ln>
      </dgm:spPr>
      <dgm:t>
        <a:bodyPr/>
        <a:lstStyle/>
        <a:p>
          <a:endParaRPr lang="en-US"/>
        </a:p>
      </dgm:t>
    </dgm:pt>
    <dgm:pt modelId="{4764BB1C-2CD5-4642-A066-A6090B41C211}">
      <dgm:prSet phldrT="[Text]"/>
      <dgm:spPr>
        <a:solidFill>
          <a:srgbClr val="C00000"/>
        </a:solidFill>
      </dgm:spPr>
      <dgm:t>
        <a:bodyPr/>
        <a:lstStyle/>
        <a:p>
          <a:r>
            <a:rPr lang="en-US" dirty="0" smtClean="0"/>
            <a:t>Can sell a product with a SNIU without contributory infringement</a:t>
          </a:r>
          <a:endParaRPr lang="en-US" dirty="0"/>
        </a:p>
      </dgm:t>
    </dgm:pt>
    <dgm:pt modelId="{0905554F-23C5-4E15-8B77-DE48E7F68853}" type="parTrans" cxnId="{0C9B6AB1-DD1E-4D5B-8A8B-F15571863124}">
      <dgm:prSet/>
      <dgm:spPr/>
      <dgm:t>
        <a:bodyPr/>
        <a:lstStyle/>
        <a:p>
          <a:endParaRPr lang="en-US"/>
        </a:p>
      </dgm:t>
    </dgm:pt>
    <dgm:pt modelId="{3D6A2897-4AC7-4ABD-BFF7-F056E235C7DC}" type="sibTrans" cxnId="{0C9B6AB1-DD1E-4D5B-8A8B-F15571863124}">
      <dgm:prSet/>
      <dgm:spPr>
        <a:ln>
          <a:solidFill>
            <a:schemeClr val="tx1">
              <a:alpha val="90000"/>
            </a:schemeClr>
          </a:solidFill>
        </a:ln>
      </dgm:spPr>
      <dgm:t>
        <a:bodyPr/>
        <a:lstStyle/>
        <a:p>
          <a:endParaRPr lang="en-US"/>
        </a:p>
      </dgm:t>
    </dgm:pt>
    <dgm:pt modelId="{681B2C65-F3B3-45CD-B1E4-ED9D6D5967BA}">
      <dgm:prSet phldrT="[Text]"/>
      <dgm:spPr>
        <a:solidFill>
          <a:schemeClr val="accent2">
            <a:lumMod val="75000"/>
          </a:schemeClr>
        </a:solidFill>
      </dgm:spPr>
      <dgm:t>
        <a:bodyPr/>
        <a:lstStyle/>
        <a:p>
          <a:r>
            <a:rPr lang="en-US" dirty="0" smtClean="0"/>
            <a:t>Since time-shifting is a SNIU, </a:t>
          </a:r>
          <a:r>
            <a:rPr lang="en-US" dirty="0" err="1" smtClean="0"/>
            <a:t>Betamax</a:t>
          </a:r>
          <a:r>
            <a:rPr lang="en-US" dirty="0" smtClean="0"/>
            <a:t> does not create liability</a:t>
          </a:r>
          <a:endParaRPr lang="en-US" dirty="0"/>
        </a:p>
      </dgm:t>
    </dgm:pt>
    <dgm:pt modelId="{E292BD73-26ED-4107-9106-72517DDF7C1D}" type="parTrans" cxnId="{FDC30917-7B41-4D05-A3A4-9793D95BC15A}">
      <dgm:prSet/>
      <dgm:spPr/>
      <dgm:t>
        <a:bodyPr/>
        <a:lstStyle/>
        <a:p>
          <a:endParaRPr lang="en-US"/>
        </a:p>
      </dgm:t>
    </dgm:pt>
    <dgm:pt modelId="{FB431881-AF6E-4905-9BD7-656E4EC301B3}" type="sibTrans" cxnId="{FDC30917-7B41-4D05-A3A4-9793D95BC15A}">
      <dgm:prSet/>
      <dgm:spPr/>
      <dgm:t>
        <a:bodyPr/>
        <a:lstStyle/>
        <a:p>
          <a:endParaRPr lang="en-US"/>
        </a:p>
      </dgm:t>
    </dgm:pt>
    <dgm:pt modelId="{4BD0B52F-583E-4D16-91EA-84151F83FC16}" type="pres">
      <dgm:prSet presAssocID="{8C01EB8F-786A-4A61-B30F-91E18C7CF7AE}" presName="outerComposite" presStyleCnt="0">
        <dgm:presLayoutVars>
          <dgm:chMax val="5"/>
          <dgm:dir/>
          <dgm:resizeHandles val="exact"/>
        </dgm:presLayoutVars>
      </dgm:prSet>
      <dgm:spPr/>
      <dgm:t>
        <a:bodyPr/>
        <a:lstStyle/>
        <a:p>
          <a:endParaRPr lang="en-US"/>
        </a:p>
      </dgm:t>
    </dgm:pt>
    <dgm:pt modelId="{94549783-D6E0-43A4-A867-3C023AE3C421}" type="pres">
      <dgm:prSet presAssocID="{8C01EB8F-786A-4A61-B30F-91E18C7CF7AE}" presName="dummyMaxCanvas" presStyleCnt="0">
        <dgm:presLayoutVars/>
      </dgm:prSet>
      <dgm:spPr/>
    </dgm:pt>
    <dgm:pt modelId="{A58EA471-5EFF-462A-93C3-025E69D1C35C}" type="pres">
      <dgm:prSet presAssocID="{8C01EB8F-786A-4A61-B30F-91E18C7CF7AE}" presName="ThreeNodes_1" presStyleLbl="node1" presStyleIdx="0" presStyleCnt="3">
        <dgm:presLayoutVars>
          <dgm:bulletEnabled val="1"/>
        </dgm:presLayoutVars>
      </dgm:prSet>
      <dgm:spPr/>
      <dgm:t>
        <a:bodyPr/>
        <a:lstStyle/>
        <a:p>
          <a:endParaRPr lang="en-US"/>
        </a:p>
      </dgm:t>
    </dgm:pt>
    <dgm:pt modelId="{2FB727FF-5F1A-47BD-ABC1-C3531FE3B2E7}" type="pres">
      <dgm:prSet presAssocID="{8C01EB8F-786A-4A61-B30F-91E18C7CF7AE}" presName="ThreeNodes_2" presStyleLbl="node1" presStyleIdx="1" presStyleCnt="3">
        <dgm:presLayoutVars>
          <dgm:bulletEnabled val="1"/>
        </dgm:presLayoutVars>
      </dgm:prSet>
      <dgm:spPr/>
      <dgm:t>
        <a:bodyPr/>
        <a:lstStyle/>
        <a:p>
          <a:endParaRPr lang="en-US"/>
        </a:p>
      </dgm:t>
    </dgm:pt>
    <dgm:pt modelId="{CF53235B-C328-4E46-8DE7-7E0DCBF12A43}" type="pres">
      <dgm:prSet presAssocID="{8C01EB8F-786A-4A61-B30F-91E18C7CF7AE}" presName="ThreeNodes_3" presStyleLbl="node1" presStyleIdx="2" presStyleCnt="3">
        <dgm:presLayoutVars>
          <dgm:bulletEnabled val="1"/>
        </dgm:presLayoutVars>
      </dgm:prSet>
      <dgm:spPr/>
      <dgm:t>
        <a:bodyPr/>
        <a:lstStyle/>
        <a:p>
          <a:endParaRPr lang="en-US"/>
        </a:p>
      </dgm:t>
    </dgm:pt>
    <dgm:pt modelId="{0E7D173E-4EE5-40FB-B294-B5FF402C3B5E}" type="pres">
      <dgm:prSet presAssocID="{8C01EB8F-786A-4A61-B30F-91E18C7CF7AE}" presName="ThreeConn_1-2" presStyleLbl="fgAccFollowNode1" presStyleIdx="0" presStyleCnt="2">
        <dgm:presLayoutVars>
          <dgm:bulletEnabled val="1"/>
        </dgm:presLayoutVars>
      </dgm:prSet>
      <dgm:spPr/>
      <dgm:t>
        <a:bodyPr/>
        <a:lstStyle/>
        <a:p>
          <a:endParaRPr lang="en-US"/>
        </a:p>
      </dgm:t>
    </dgm:pt>
    <dgm:pt modelId="{5CFA0DC5-2E50-4C2A-AD79-EAAD6950C592}" type="pres">
      <dgm:prSet presAssocID="{8C01EB8F-786A-4A61-B30F-91E18C7CF7AE}" presName="ThreeConn_2-3" presStyleLbl="fgAccFollowNode1" presStyleIdx="1" presStyleCnt="2">
        <dgm:presLayoutVars>
          <dgm:bulletEnabled val="1"/>
        </dgm:presLayoutVars>
      </dgm:prSet>
      <dgm:spPr/>
      <dgm:t>
        <a:bodyPr/>
        <a:lstStyle/>
        <a:p>
          <a:endParaRPr lang="en-US"/>
        </a:p>
      </dgm:t>
    </dgm:pt>
    <dgm:pt modelId="{D40581CD-4C9C-42C6-88B9-4E1586F3913F}" type="pres">
      <dgm:prSet presAssocID="{8C01EB8F-786A-4A61-B30F-91E18C7CF7AE}" presName="ThreeNodes_1_text" presStyleLbl="node1" presStyleIdx="2" presStyleCnt="3">
        <dgm:presLayoutVars>
          <dgm:bulletEnabled val="1"/>
        </dgm:presLayoutVars>
      </dgm:prSet>
      <dgm:spPr/>
      <dgm:t>
        <a:bodyPr/>
        <a:lstStyle/>
        <a:p>
          <a:endParaRPr lang="en-US"/>
        </a:p>
      </dgm:t>
    </dgm:pt>
    <dgm:pt modelId="{6DDE16CE-0205-44E7-B3CC-2BC4989AAD73}" type="pres">
      <dgm:prSet presAssocID="{8C01EB8F-786A-4A61-B30F-91E18C7CF7AE}" presName="ThreeNodes_2_text" presStyleLbl="node1" presStyleIdx="2" presStyleCnt="3">
        <dgm:presLayoutVars>
          <dgm:bulletEnabled val="1"/>
        </dgm:presLayoutVars>
      </dgm:prSet>
      <dgm:spPr/>
      <dgm:t>
        <a:bodyPr/>
        <a:lstStyle/>
        <a:p>
          <a:endParaRPr lang="en-US"/>
        </a:p>
      </dgm:t>
    </dgm:pt>
    <dgm:pt modelId="{FE92524B-F4B7-434A-B343-1F9948693DD2}" type="pres">
      <dgm:prSet presAssocID="{8C01EB8F-786A-4A61-B30F-91E18C7CF7AE}" presName="ThreeNodes_3_text" presStyleLbl="node1" presStyleIdx="2" presStyleCnt="3">
        <dgm:presLayoutVars>
          <dgm:bulletEnabled val="1"/>
        </dgm:presLayoutVars>
      </dgm:prSet>
      <dgm:spPr/>
      <dgm:t>
        <a:bodyPr/>
        <a:lstStyle/>
        <a:p>
          <a:endParaRPr lang="en-US"/>
        </a:p>
      </dgm:t>
    </dgm:pt>
  </dgm:ptLst>
  <dgm:cxnLst>
    <dgm:cxn modelId="{B8AAB00C-C9F4-4645-B36F-363669A891C0}" type="presOf" srcId="{8C01EB8F-786A-4A61-B30F-91E18C7CF7AE}" destId="{4BD0B52F-583E-4D16-91EA-84151F83FC16}" srcOrd="0" destOrd="0" presId="urn:microsoft.com/office/officeart/2005/8/layout/vProcess5"/>
    <dgm:cxn modelId="{0C9B6AB1-DD1E-4D5B-8A8B-F15571863124}" srcId="{8C01EB8F-786A-4A61-B30F-91E18C7CF7AE}" destId="{4764BB1C-2CD5-4642-A066-A6090B41C211}" srcOrd="1" destOrd="0" parTransId="{0905554F-23C5-4E15-8B77-DE48E7F68853}" sibTransId="{3D6A2897-4AC7-4ABD-BFF7-F056E235C7DC}"/>
    <dgm:cxn modelId="{04BAA1F9-0294-4621-BA9F-0B60EF497B5F}" type="presOf" srcId="{681B2C65-F3B3-45CD-B1E4-ED9D6D5967BA}" destId="{FE92524B-F4B7-434A-B343-1F9948693DD2}" srcOrd="1" destOrd="0" presId="urn:microsoft.com/office/officeart/2005/8/layout/vProcess5"/>
    <dgm:cxn modelId="{0568F610-1D2A-4F81-A861-0E0A625A08D6}" type="presOf" srcId="{6B06639E-42F2-45D8-9773-609A865BE232}" destId="{D40581CD-4C9C-42C6-88B9-4E1586F3913F}" srcOrd="1" destOrd="0" presId="urn:microsoft.com/office/officeart/2005/8/layout/vProcess5"/>
    <dgm:cxn modelId="{B54993D2-F921-4C07-A169-DEF2EA054932}" type="presOf" srcId="{6B06639E-42F2-45D8-9773-609A865BE232}" destId="{A58EA471-5EFF-462A-93C3-025E69D1C35C}" srcOrd="0" destOrd="0" presId="urn:microsoft.com/office/officeart/2005/8/layout/vProcess5"/>
    <dgm:cxn modelId="{FDC30917-7B41-4D05-A3A4-9793D95BC15A}" srcId="{8C01EB8F-786A-4A61-B30F-91E18C7CF7AE}" destId="{681B2C65-F3B3-45CD-B1E4-ED9D6D5967BA}" srcOrd="2" destOrd="0" parTransId="{E292BD73-26ED-4107-9106-72517DDF7C1D}" sibTransId="{FB431881-AF6E-4905-9BD7-656E4EC301B3}"/>
    <dgm:cxn modelId="{C4166246-9393-4E1D-B3DD-341DB5BFB385}" type="presOf" srcId="{681B2C65-F3B3-45CD-B1E4-ED9D6D5967BA}" destId="{CF53235B-C328-4E46-8DE7-7E0DCBF12A43}" srcOrd="0" destOrd="0" presId="urn:microsoft.com/office/officeart/2005/8/layout/vProcess5"/>
    <dgm:cxn modelId="{D8BD393C-845F-4A6B-9959-E1AA9AD2BB32}" srcId="{8C01EB8F-786A-4A61-B30F-91E18C7CF7AE}" destId="{6B06639E-42F2-45D8-9773-609A865BE232}" srcOrd="0" destOrd="0" parTransId="{491D4AEF-DB93-46FD-A3EC-6EA81F675786}" sibTransId="{59F2CC6D-08A2-4CE0-BADA-D47D5C7375F4}"/>
    <dgm:cxn modelId="{5A018420-767B-4DF6-A54E-4B24428A3EB1}" type="presOf" srcId="{4764BB1C-2CD5-4642-A066-A6090B41C211}" destId="{2FB727FF-5F1A-47BD-ABC1-C3531FE3B2E7}" srcOrd="0" destOrd="0" presId="urn:microsoft.com/office/officeart/2005/8/layout/vProcess5"/>
    <dgm:cxn modelId="{A4BCFA89-CE10-4384-9DCC-9CEF7BB0018B}" type="presOf" srcId="{4764BB1C-2CD5-4642-A066-A6090B41C211}" destId="{6DDE16CE-0205-44E7-B3CC-2BC4989AAD73}" srcOrd="1" destOrd="0" presId="urn:microsoft.com/office/officeart/2005/8/layout/vProcess5"/>
    <dgm:cxn modelId="{052B614D-8333-4C30-B188-6AF02330162A}" type="presOf" srcId="{3D6A2897-4AC7-4ABD-BFF7-F056E235C7DC}" destId="{5CFA0DC5-2E50-4C2A-AD79-EAAD6950C592}" srcOrd="0" destOrd="0" presId="urn:microsoft.com/office/officeart/2005/8/layout/vProcess5"/>
    <dgm:cxn modelId="{1DDFFDEF-C26E-4EED-9F6B-53E8D1DCE940}" type="presOf" srcId="{59F2CC6D-08A2-4CE0-BADA-D47D5C7375F4}" destId="{0E7D173E-4EE5-40FB-B294-B5FF402C3B5E}" srcOrd="0" destOrd="0" presId="urn:microsoft.com/office/officeart/2005/8/layout/vProcess5"/>
    <dgm:cxn modelId="{FD781F4C-0E5E-4300-B506-9AA5C6ADCB8B}" type="presParOf" srcId="{4BD0B52F-583E-4D16-91EA-84151F83FC16}" destId="{94549783-D6E0-43A4-A867-3C023AE3C421}" srcOrd="0" destOrd="0" presId="urn:microsoft.com/office/officeart/2005/8/layout/vProcess5"/>
    <dgm:cxn modelId="{FE17B1B8-4931-40DF-B1BC-97CDB20D1896}" type="presParOf" srcId="{4BD0B52F-583E-4D16-91EA-84151F83FC16}" destId="{A58EA471-5EFF-462A-93C3-025E69D1C35C}" srcOrd="1" destOrd="0" presId="urn:microsoft.com/office/officeart/2005/8/layout/vProcess5"/>
    <dgm:cxn modelId="{F324AD57-F786-4DA9-A444-EAFEBF2E68AA}" type="presParOf" srcId="{4BD0B52F-583E-4D16-91EA-84151F83FC16}" destId="{2FB727FF-5F1A-47BD-ABC1-C3531FE3B2E7}" srcOrd="2" destOrd="0" presId="urn:microsoft.com/office/officeart/2005/8/layout/vProcess5"/>
    <dgm:cxn modelId="{60CD654D-DCE5-4918-B70A-E04ED61A9336}" type="presParOf" srcId="{4BD0B52F-583E-4D16-91EA-84151F83FC16}" destId="{CF53235B-C328-4E46-8DE7-7E0DCBF12A43}" srcOrd="3" destOrd="0" presId="urn:microsoft.com/office/officeart/2005/8/layout/vProcess5"/>
    <dgm:cxn modelId="{C7A81CE7-C8B1-48B2-B332-D42CF7FE5236}" type="presParOf" srcId="{4BD0B52F-583E-4D16-91EA-84151F83FC16}" destId="{0E7D173E-4EE5-40FB-B294-B5FF402C3B5E}" srcOrd="4" destOrd="0" presId="urn:microsoft.com/office/officeart/2005/8/layout/vProcess5"/>
    <dgm:cxn modelId="{553CDA68-002E-45DC-88DC-567123BEF04C}" type="presParOf" srcId="{4BD0B52F-583E-4D16-91EA-84151F83FC16}" destId="{5CFA0DC5-2E50-4C2A-AD79-EAAD6950C592}" srcOrd="5" destOrd="0" presId="urn:microsoft.com/office/officeart/2005/8/layout/vProcess5"/>
    <dgm:cxn modelId="{CC00F0A4-B535-41FE-B734-443B6DC7558A}" type="presParOf" srcId="{4BD0B52F-583E-4D16-91EA-84151F83FC16}" destId="{D40581CD-4C9C-42C6-88B9-4E1586F3913F}" srcOrd="6" destOrd="0" presId="urn:microsoft.com/office/officeart/2005/8/layout/vProcess5"/>
    <dgm:cxn modelId="{5FB80312-0ADE-4050-8307-3BC050656165}" type="presParOf" srcId="{4BD0B52F-583E-4D16-91EA-84151F83FC16}" destId="{6DDE16CE-0205-44E7-B3CC-2BC4989AAD73}" srcOrd="7" destOrd="0" presId="urn:microsoft.com/office/officeart/2005/8/layout/vProcess5"/>
    <dgm:cxn modelId="{DC9932B3-D654-46CC-B94A-EB7C97A13B5E}" type="presParOf" srcId="{4BD0B52F-583E-4D16-91EA-84151F83FC16}" destId="{FE92524B-F4B7-434A-B343-1F9948693DD2}" srcOrd="8"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C01EB8F-786A-4A61-B30F-91E18C7CF7AE}"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6B06639E-42F2-45D8-9773-609A865BE232}">
      <dgm:prSet phldrT="[Text]"/>
      <dgm:spPr>
        <a:solidFill>
          <a:srgbClr val="FF7F00"/>
        </a:solidFill>
      </dgm:spPr>
      <dgm:t>
        <a:bodyPr/>
        <a:lstStyle/>
        <a:p>
          <a:r>
            <a:rPr lang="en-US" dirty="0" smtClean="0"/>
            <a:t>VCR’s record TV Shows</a:t>
          </a:r>
          <a:endParaRPr lang="en-US" dirty="0"/>
        </a:p>
      </dgm:t>
    </dgm:pt>
    <dgm:pt modelId="{491D4AEF-DB93-46FD-A3EC-6EA81F675786}" type="parTrans" cxnId="{D8BD393C-845F-4A6B-9959-E1AA9AD2BB32}">
      <dgm:prSet/>
      <dgm:spPr/>
      <dgm:t>
        <a:bodyPr/>
        <a:lstStyle/>
        <a:p>
          <a:endParaRPr lang="en-US"/>
        </a:p>
      </dgm:t>
    </dgm:pt>
    <dgm:pt modelId="{59F2CC6D-08A2-4CE0-BADA-D47D5C7375F4}" type="sibTrans" cxnId="{D8BD393C-845F-4A6B-9959-E1AA9AD2BB32}">
      <dgm:prSet/>
      <dgm:spPr>
        <a:ln>
          <a:solidFill>
            <a:schemeClr val="tx1">
              <a:alpha val="90000"/>
            </a:schemeClr>
          </a:solidFill>
        </a:ln>
      </dgm:spPr>
      <dgm:t>
        <a:bodyPr/>
        <a:lstStyle/>
        <a:p>
          <a:endParaRPr lang="en-US"/>
        </a:p>
      </dgm:t>
    </dgm:pt>
    <dgm:pt modelId="{4764BB1C-2CD5-4642-A066-A6090B41C211}">
      <dgm:prSet phldrT="[Text]"/>
      <dgm:spPr>
        <a:solidFill>
          <a:srgbClr val="C00000"/>
        </a:solidFill>
      </dgm:spPr>
      <dgm:t>
        <a:bodyPr/>
        <a:lstStyle/>
        <a:p>
          <a:r>
            <a:rPr lang="en-US" dirty="0" smtClean="0"/>
            <a:t>Nearly all TV shows are protected by copyright</a:t>
          </a:r>
          <a:endParaRPr lang="en-US" dirty="0"/>
        </a:p>
      </dgm:t>
    </dgm:pt>
    <dgm:pt modelId="{0905554F-23C5-4E15-8B77-DE48E7F68853}" type="parTrans" cxnId="{0C9B6AB1-DD1E-4D5B-8A8B-F15571863124}">
      <dgm:prSet/>
      <dgm:spPr/>
      <dgm:t>
        <a:bodyPr/>
        <a:lstStyle/>
        <a:p>
          <a:endParaRPr lang="en-US"/>
        </a:p>
      </dgm:t>
    </dgm:pt>
    <dgm:pt modelId="{3D6A2897-4AC7-4ABD-BFF7-F056E235C7DC}" type="sibTrans" cxnId="{0C9B6AB1-DD1E-4D5B-8A8B-F15571863124}">
      <dgm:prSet/>
      <dgm:spPr>
        <a:ln>
          <a:solidFill>
            <a:schemeClr val="tx1">
              <a:alpha val="90000"/>
            </a:schemeClr>
          </a:solidFill>
        </a:ln>
      </dgm:spPr>
      <dgm:t>
        <a:bodyPr/>
        <a:lstStyle/>
        <a:p>
          <a:endParaRPr lang="en-US"/>
        </a:p>
      </dgm:t>
    </dgm:pt>
    <dgm:pt modelId="{681B2C65-F3B3-45CD-B1E4-ED9D6D5967BA}">
      <dgm:prSet phldrT="[Text]"/>
      <dgm:spPr>
        <a:solidFill>
          <a:schemeClr val="accent2">
            <a:lumMod val="75000"/>
          </a:schemeClr>
        </a:solidFill>
      </dgm:spPr>
      <dgm:t>
        <a:bodyPr/>
        <a:lstStyle/>
        <a:p>
          <a:r>
            <a:rPr lang="en-US" dirty="0" smtClean="0"/>
            <a:t>There is no substantial non-infringing use</a:t>
          </a:r>
          <a:endParaRPr lang="en-US" dirty="0"/>
        </a:p>
      </dgm:t>
    </dgm:pt>
    <dgm:pt modelId="{E292BD73-26ED-4107-9106-72517DDF7C1D}" type="parTrans" cxnId="{FDC30917-7B41-4D05-A3A4-9793D95BC15A}">
      <dgm:prSet/>
      <dgm:spPr/>
      <dgm:t>
        <a:bodyPr/>
        <a:lstStyle/>
        <a:p>
          <a:endParaRPr lang="en-US"/>
        </a:p>
      </dgm:t>
    </dgm:pt>
    <dgm:pt modelId="{FB431881-AF6E-4905-9BD7-656E4EC301B3}" type="sibTrans" cxnId="{FDC30917-7B41-4D05-A3A4-9793D95BC15A}">
      <dgm:prSet/>
      <dgm:spPr/>
      <dgm:t>
        <a:bodyPr/>
        <a:lstStyle/>
        <a:p>
          <a:endParaRPr lang="en-US"/>
        </a:p>
      </dgm:t>
    </dgm:pt>
    <dgm:pt modelId="{5E951E41-6F72-4ED2-B00B-5330287129AF}">
      <dgm:prSet phldrT="[Text]"/>
      <dgm:spPr>
        <a:solidFill>
          <a:srgbClr val="00B050"/>
        </a:solidFill>
      </dgm:spPr>
      <dgm:t>
        <a:bodyPr/>
        <a:lstStyle/>
        <a:p>
          <a:r>
            <a:rPr lang="en-US" dirty="0" smtClean="0"/>
            <a:t>Copying a TV show is almost always </a:t>
          </a:r>
          <a:r>
            <a:rPr lang="en-US" dirty="0" err="1" smtClean="0"/>
            <a:t>infringment</a:t>
          </a:r>
          <a:endParaRPr lang="en-US" dirty="0"/>
        </a:p>
      </dgm:t>
    </dgm:pt>
    <dgm:pt modelId="{8412C0BB-73EC-4429-BAAE-A102E369FD75}" type="parTrans" cxnId="{AA7D5704-B56D-4AE9-8F28-A621A53B5D3D}">
      <dgm:prSet/>
      <dgm:spPr/>
    </dgm:pt>
    <dgm:pt modelId="{408B5040-3E97-4C97-ACB8-F0FA49850B09}" type="sibTrans" cxnId="{AA7D5704-B56D-4AE9-8F28-A621A53B5D3D}">
      <dgm:prSet/>
      <dgm:spPr/>
      <dgm:t>
        <a:bodyPr/>
        <a:lstStyle/>
        <a:p>
          <a:endParaRPr lang="en-US"/>
        </a:p>
      </dgm:t>
    </dgm:pt>
    <dgm:pt modelId="{4BD0B52F-583E-4D16-91EA-84151F83FC16}" type="pres">
      <dgm:prSet presAssocID="{8C01EB8F-786A-4A61-B30F-91E18C7CF7AE}" presName="outerComposite" presStyleCnt="0">
        <dgm:presLayoutVars>
          <dgm:chMax val="5"/>
          <dgm:dir/>
          <dgm:resizeHandles val="exact"/>
        </dgm:presLayoutVars>
      </dgm:prSet>
      <dgm:spPr/>
      <dgm:t>
        <a:bodyPr/>
        <a:lstStyle/>
        <a:p>
          <a:endParaRPr lang="en-US"/>
        </a:p>
      </dgm:t>
    </dgm:pt>
    <dgm:pt modelId="{94549783-D6E0-43A4-A867-3C023AE3C421}" type="pres">
      <dgm:prSet presAssocID="{8C01EB8F-786A-4A61-B30F-91E18C7CF7AE}" presName="dummyMaxCanvas" presStyleCnt="0">
        <dgm:presLayoutVars/>
      </dgm:prSet>
      <dgm:spPr/>
    </dgm:pt>
    <dgm:pt modelId="{1A722459-778A-4A5C-A3E4-7A47956D8DA7}" type="pres">
      <dgm:prSet presAssocID="{8C01EB8F-786A-4A61-B30F-91E18C7CF7AE}" presName="FourNodes_1" presStyleLbl="node1" presStyleIdx="0" presStyleCnt="4">
        <dgm:presLayoutVars>
          <dgm:bulletEnabled val="1"/>
        </dgm:presLayoutVars>
      </dgm:prSet>
      <dgm:spPr/>
      <dgm:t>
        <a:bodyPr/>
        <a:lstStyle/>
        <a:p>
          <a:endParaRPr lang="en-US"/>
        </a:p>
      </dgm:t>
    </dgm:pt>
    <dgm:pt modelId="{CFE695B6-122A-4147-971B-84AE983B6A33}" type="pres">
      <dgm:prSet presAssocID="{8C01EB8F-786A-4A61-B30F-91E18C7CF7AE}" presName="FourNodes_2" presStyleLbl="node1" presStyleIdx="1" presStyleCnt="4">
        <dgm:presLayoutVars>
          <dgm:bulletEnabled val="1"/>
        </dgm:presLayoutVars>
      </dgm:prSet>
      <dgm:spPr/>
      <dgm:t>
        <a:bodyPr/>
        <a:lstStyle/>
        <a:p>
          <a:endParaRPr lang="en-US"/>
        </a:p>
      </dgm:t>
    </dgm:pt>
    <dgm:pt modelId="{65D444AF-33AA-4441-85A0-AF70D9B9D042}" type="pres">
      <dgm:prSet presAssocID="{8C01EB8F-786A-4A61-B30F-91E18C7CF7AE}" presName="FourNodes_3" presStyleLbl="node1" presStyleIdx="2" presStyleCnt="4">
        <dgm:presLayoutVars>
          <dgm:bulletEnabled val="1"/>
        </dgm:presLayoutVars>
      </dgm:prSet>
      <dgm:spPr/>
      <dgm:t>
        <a:bodyPr/>
        <a:lstStyle/>
        <a:p>
          <a:endParaRPr lang="en-US"/>
        </a:p>
      </dgm:t>
    </dgm:pt>
    <dgm:pt modelId="{8934EECE-555C-4DB3-9DED-D6A89F95AF1A}" type="pres">
      <dgm:prSet presAssocID="{8C01EB8F-786A-4A61-B30F-91E18C7CF7AE}" presName="FourNodes_4" presStyleLbl="node1" presStyleIdx="3" presStyleCnt="4">
        <dgm:presLayoutVars>
          <dgm:bulletEnabled val="1"/>
        </dgm:presLayoutVars>
      </dgm:prSet>
      <dgm:spPr/>
      <dgm:t>
        <a:bodyPr/>
        <a:lstStyle/>
        <a:p>
          <a:endParaRPr lang="en-US"/>
        </a:p>
      </dgm:t>
    </dgm:pt>
    <dgm:pt modelId="{81C73663-83F3-4EC9-90C3-87E55CAAE1FA}" type="pres">
      <dgm:prSet presAssocID="{8C01EB8F-786A-4A61-B30F-91E18C7CF7AE}" presName="FourConn_1-2" presStyleLbl="fgAccFollowNode1" presStyleIdx="0" presStyleCnt="3">
        <dgm:presLayoutVars>
          <dgm:bulletEnabled val="1"/>
        </dgm:presLayoutVars>
      </dgm:prSet>
      <dgm:spPr/>
      <dgm:t>
        <a:bodyPr/>
        <a:lstStyle/>
        <a:p>
          <a:endParaRPr lang="en-US"/>
        </a:p>
      </dgm:t>
    </dgm:pt>
    <dgm:pt modelId="{3DFBAB80-21B3-434C-933D-D4AB59BEDF08}" type="pres">
      <dgm:prSet presAssocID="{8C01EB8F-786A-4A61-B30F-91E18C7CF7AE}" presName="FourConn_2-3" presStyleLbl="fgAccFollowNode1" presStyleIdx="1" presStyleCnt="3">
        <dgm:presLayoutVars>
          <dgm:bulletEnabled val="1"/>
        </dgm:presLayoutVars>
      </dgm:prSet>
      <dgm:spPr/>
      <dgm:t>
        <a:bodyPr/>
        <a:lstStyle/>
        <a:p>
          <a:endParaRPr lang="en-US"/>
        </a:p>
      </dgm:t>
    </dgm:pt>
    <dgm:pt modelId="{0B3D2826-0422-43D6-8915-2D7F36DBAEAE}" type="pres">
      <dgm:prSet presAssocID="{8C01EB8F-786A-4A61-B30F-91E18C7CF7AE}" presName="FourConn_3-4" presStyleLbl="fgAccFollowNode1" presStyleIdx="2" presStyleCnt="3">
        <dgm:presLayoutVars>
          <dgm:bulletEnabled val="1"/>
        </dgm:presLayoutVars>
      </dgm:prSet>
      <dgm:spPr/>
      <dgm:t>
        <a:bodyPr/>
        <a:lstStyle/>
        <a:p>
          <a:endParaRPr lang="en-US"/>
        </a:p>
      </dgm:t>
    </dgm:pt>
    <dgm:pt modelId="{AB9ED603-0485-40ED-B2C6-4F2FAEE1E4EE}" type="pres">
      <dgm:prSet presAssocID="{8C01EB8F-786A-4A61-B30F-91E18C7CF7AE}" presName="FourNodes_1_text" presStyleLbl="node1" presStyleIdx="3" presStyleCnt="4">
        <dgm:presLayoutVars>
          <dgm:bulletEnabled val="1"/>
        </dgm:presLayoutVars>
      </dgm:prSet>
      <dgm:spPr/>
      <dgm:t>
        <a:bodyPr/>
        <a:lstStyle/>
        <a:p>
          <a:endParaRPr lang="en-US"/>
        </a:p>
      </dgm:t>
    </dgm:pt>
    <dgm:pt modelId="{B79F7FD2-A67C-41AA-8BAB-A72C8189B07E}" type="pres">
      <dgm:prSet presAssocID="{8C01EB8F-786A-4A61-B30F-91E18C7CF7AE}" presName="FourNodes_2_text" presStyleLbl="node1" presStyleIdx="3" presStyleCnt="4">
        <dgm:presLayoutVars>
          <dgm:bulletEnabled val="1"/>
        </dgm:presLayoutVars>
      </dgm:prSet>
      <dgm:spPr/>
      <dgm:t>
        <a:bodyPr/>
        <a:lstStyle/>
        <a:p>
          <a:endParaRPr lang="en-US"/>
        </a:p>
      </dgm:t>
    </dgm:pt>
    <dgm:pt modelId="{7BCD1577-42D1-4AA7-9CBF-8D1E046164BD}" type="pres">
      <dgm:prSet presAssocID="{8C01EB8F-786A-4A61-B30F-91E18C7CF7AE}" presName="FourNodes_3_text" presStyleLbl="node1" presStyleIdx="3" presStyleCnt="4">
        <dgm:presLayoutVars>
          <dgm:bulletEnabled val="1"/>
        </dgm:presLayoutVars>
      </dgm:prSet>
      <dgm:spPr/>
      <dgm:t>
        <a:bodyPr/>
        <a:lstStyle/>
        <a:p>
          <a:endParaRPr lang="en-US"/>
        </a:p>
      </dgm:t>
    </dgm:pt>
    <dgm:pt modelId="{49D009FE-88F0-4F3F-9834-D7FB74C7161A}" type="pres">
      <dgm:prSet presAssocID="{8C01EB8F-786A-4A61-B30F-91E18C7CF7AE}" presName="FourNodes_4_text" presStyleLbl="node1" presStyleIdx="3" presStyleCnt="4">
        <dgm:presLayoutVars>
          <dgm:bulletEnabled val="1"/>
        </dgm:presLayoutVars>
      </dgm:prSet>
      <dgm:spPr/>
      <dgm:t>
        <a:bodyPr/>
        <a:lstStyle/>
        <a:p>
          <a:endParaRPr lang="en-US"/>
        </a:p>
      </dgm:t>
    </dgm:pt>
  </dgm:ptLst>
  <dgm:cxnLst>
    <dgm:cxn modelId="{AA7D5704-B56D-4AE9-8F28-A621A53B5D3D}" srcId="{8C01EB8F-786A-4A61-B30F-91E18C7CF7AE}" destId="{5E951E41-6F72-4ED2-B00B-5330287129AF}" srcOrd="2" destOrd="0" parTransId="{8412C0BB-73EC-4429-BAAE-A102E369FD75}" sibTransId="{408B5040-3E97-4C97-ACB8-F0FA49850B09}"/>
    <dgm:cxn modelId="{0B18B7B5-E44F-4791-8B2C-3178C5863AB5}" type="presOf" srcId="{681B2C65-F3B3-45CD-B1E4-ED9D6D5967BA}" destId="{8934EECE-555C-4DB3-9DED-D6A89F95AF1A}" srcOrd="0" destOrd="0" presId="urn:microsoft.com/office/officeart/2005/8/layout/vProcess5"/>
    <dgm:cxn modelId="{462A1A47-13A6-44BB-9191-9DB7B2CCF3DB}" type="presOf" srcId="{6B06639E-42F2-45D8-9773-609A865BE232}" destId="{AB9ED603-0485-40ED-B2C6-4F2FAEE1E4EE}" srcOrd="1" destOrd="0" presId="urn:microsoft.com/office/officeart/2005/8/layout/vProcess5"/>
    <dgm:cxn modelId="{B95E00BC-C1BB-4CAF-A8BC-DFA4E30237FD}" type="presOf" srcId="{6B06639E-42F2-45D8-9773-609A865BE232}" destId="{1A722459-778A-4A5C-A3E4-7A47956D8DA7}" srcOrd="0" destOrd="0" presId="urn:microsoft.com/office/officeart/2005/8/layout/vProcess5"/>
    <dgm:cxn modelId="{0C9B6AB1-DD1E-4D5B-8A8B-F15571863124}" srcId="{8C01EB8F-786A-4A61-B30F-91E18C7CF7AE}" destId="{4764BB1C-2CD5-4642-A066-A6090B41C211}" srcOrd="1" destOrd="0" parTransId="{0905554F-23C5-4E15-8B77-DE48E7F68853}" sibTransId="{3D6A2897-4AC7-4ABD-BFF7-F056E235C7DC}"/>
    <dgm:cxn modelId="{2DA85DF6-EF6D-4BD1-A1B7-F76F3D4B49B3}" type="presOf" srcId="{5E951E41-6F72-4ED2-B00B-5330287129AF}" destId="{7BCD1577-42D1-4AA7-9CBF-8D1E046164BD}" srcOrd="1" destOrd="0" presId="urn:microsoft.com/office/officeart/2005/8/layout/vProcess5"/>
    <dgm:cxn modelId="{CD8B350A-A1F4-410C-81B9-686F925FB56D}" type="presOf" srcId="{5E951E41-6F72-4ED2-B00B-5330287129AF}" destId="{65D444AF-33AA-4441-85A0-AF70D9B9D042}" srcOrd="0" destOrd="0" presId="urn:microsoft.com/office/officeart/2005/8/layout/vProcess5"/>
    <dgm:cxn modelId="{FC75DC1A-685C-4367-A4EB-2A90A9F13E50}" type="presOf" srcId="{59F2CC6D-08A2-4CE0-BADA-D47D5C7375F4}" destId="{81C73663-83F3-4EC9-90C3-87E55CAAE1FA}" srcOrd="0" destOrd="0" presId="urn:microsoft.com/office/officeart/2005/8/layout/vProcess5"/>
    <dgm:cxn modelId="{FDC30917-7B41-4D05-A3A4-9793D95BC15A}" srcId="{8C01EB8F-786A-4A61-B30F-91E18C7CF7AE}" destId="{681B2C65-F3B3-45CD-B1E4-ED9D6D5967BA}" srcOrd="3" destOrd="0" parTransId="{E292BD73-26ED-4107-9106-72517DDF7C1D}" sibTransId="{FB431881-AF6E-4905-9BD7-656E4EC301B3}"/>
    <dgm:cxn modelId="{D8BD393C-845F-4A6B-9959-E1AA9AD2BB32}" srcId="{8C01EB8F-786A-4A61-B30F-91E18C7CF7AE}" destId="{6B06639E-42F2-45D8-9773-609A865BE232}" srcOrd="0" destOrd="0" parTransId="{491D4AEF-DB93-46FD-A3EC-6EA81F675786}" sibTransId="{59F2CC6D-08A2-4CE0-BADA-D47D5C7375F4}"/>
    <dgm:cxn modelId="{710605E5-59B7-4554-94FD-40A5E6DECB50}" type="presOf" srcId="{681B2C65-F3B3-45CD-B1E4-ED9D6D5967BA}" destId="{49D009FE-88F0-4F3F-9834-D7FB74C7161A}" srcOrd="1" destOrd="0" presId="urn:microsoft.com/office/officeart/2005/8/layout/vProcess5"/>
    <dgm:cxn modelId="{C8240B64-64C0-4CBD-B3C0-ED86211B3813}" type="presOf" srcId="{3D6A2897-4AC7-4ABD-BFF7-F056E235C7DC}" destId="{3DFBAB80-21B3-434C-933D-D4AB59BEDF08}" srcOrd="0" destOrd="0" presId="urn:microsoft.com/office/officeart/2005/8/layout/vProcess5"/>
    <dgm:cxn modelId="{32EF9DFD-E9B9-4B5F-8C49-2259F5D1C8F7}" type="presOf" srcId="{8C01EB8F-786A-4A61-B30F-91E18C7CF7AE}" destId="{4BD0B52F-583E-4D16-91EA-84151F83FC16}" srcOrd="0" destOrd="0" presId="urn:microsoft.com/office/officeart/2005/8/layout/vProcess5"/>
    <dgm:cxn modelId="{AF55A9CE-F244-4221-ABD8-2B63333991F0}" type="presOf" srcId="{408B5040-3E97-4C97-ACB8-F0FA49850B09}" destId="{0B3D2826-0422-43D6-8915-2D7F36DBAEAE}" srcOrd="0" destOrd="0" presId="urn:microsoft.com/office/officeart/2005/8/layout/vProcess5"/>
    <dgm:cxn modelId="{16DD8FFB-6B38-4DCA-8D16-0B91EE44EF25}" type="presOf" srcId="{4764BB1C-2CD5-4642-A066-A6090B41C211}" destId="{B79F7FD2-A67C-41AA-8BAB-A72C8189B07E}" srcOrd="1" destOrd="0" presId="urn:microsoft.com/office/officeart/2005/8/layout/vProcess5"/>
    <dgm:cxn modelId="{875BA2C8-CD47-451E-8071-080E8D34DF29}" type="presOf" srcId="{4764BB1C-2CD5-4642-A066-A6090B41C211}" destId="{CFE695B6-122A-4147-971B-84AE983B6A33}" srcOrd="0" destOrd="0" presId="urn:microsoft.com/office/officeart/2005/8/layout/vProcess5"/>
    <dgm:cxn modelId="{16916DD3-A594-468A-B0BE-E996A2892D3E}" type="presParOf" srcId="{4BD0B52F-583E-4D16-91EA-84151F83FC16}" destId="{94549783-D6E0-43A4-A867-3C023AE3C421}" srcOrd="0" destOrd="0" presId="urn:microsoft.com/office/officeart/2005/8/layout/vProcess5"/>
    <dgm:cxn modelId="{942665E9-08BB-4FC6-BEBE-1F2A316FF418}" type="presParOf" srcId="{4BD0B52F-583E-4D16-91EA-84151F83FC16}" destId="{1A722459-778A-4A5C-A3E4-7A47956D8DA7}" srcOrd="1" destOrd="0" presId="urn:microsoft.com/office/officeart/2005/8/layout/vProcess5"/>
    <dgm:cxn modelId="{81E4A940-B3B6-459B-830B-84F651D6F294}" type="presParOf" srcId="{4BD0B52F-583E-4D16-91EA-84151F83FC16}" destId="{CFE695B6-122A-4147-971B-84AE983B6A33}" srcOrd="2" destOrd="0" presId="urn:microsoft.com/office/officeart/2005/8/layout/vProcess5"/>
    <dgm:cxn modelId="{CC32EC82-372D-4A52-86FE-EA13086CD367}" type="presParOf" srcId="{4BD0B52F-583E-4D16-91EA-84151F83FC16}" destId="{65D444AF-33AA-4441-85A0-AF70D9B9D042}" srcOrd="3" destOrd="0" presId="urn:microsoft.com/office/officeart/2005/8/layout/vProcess5"/>
    <dgm:cxn modelId="{B32D0345-F806-4A53-8994-84A24A4FF010}" type="presParOf" srcId="{4BD0B52F-583E-4D16-91EA-84151F83FC16}" destId="{8934EECE-555C-4DB3-9DED-D6A89F95AF1A}" srcOrd="4" destOrd="0" presId="urn:microsoft.com/office/officeart/2005/8/layout/vProcess5"/>
    <dgm:cxn modelId="{C813BBDA-1E4E-41D4-B598-012BB68C13DA}" type="presParOf" srcId="{4BD0B52F-583E-4D16-91EA-84151F83FC16}" destId="{81C73663-83F3-4EC9-90C3-87E55CAAE1FA}" srcOrd="5" destOrd="0" presId="urn:microsoft.com/office/officeart/2005/8/layout/vProcess5"/>
    <dgm:cxn modelId="{6DE7F5A1-8D7D-4A3C-A4B5-2D3082980118}" type="presParOf" srcId="{4BD0B52F-583E-4D16-91EA-84151F83FC16}" destId="{3DFBAB80-21B3-434C-933D-D4AB59BEDF08}" srcOrd="6" destOrd="0" presId="urn:microsoft.com/office/officeart/2005/8/layout/vProcess5"/>
    <dgm:cxn modelId="{12E94B47-EFD1-498B-805E-31F2BD3E45B7}" type="presParOf" srcId="{4BD0B52F-583E-4D16-91EA-84151F83FC16}" destId="{0B3D2826-0422-43D6-8915-2D7F36DBAEAE}" srcOrd="7" destOrd="0" presId="urn:microsoft.com/office/officeart/2005/8/layout/vProcess5"/>
    <dgm:cxn modelId="{D9D20CC0-F6A2-4DE3-97F9-CA62EE3D11D0}" type="presParOf" srcId="{4BD0B52F-583E-4D16-91EA-84151F83FC16}" destId="{AB9ED603-0485-40ED-B2C6-4F2FAEE1E4EE}" srcOrd="8" destOrd="0" presId="urn:microsoft.com/office/officeart/2005/8/layout/vProcess5"/>
    <dgm:cxn modelId="{A362AD02-BDF9-4E89-A92C-AF1364503075}" type="presParOf" srcId="{4BD0B52F-583E-4D16-91EA-84151F83FC16}" destId="{B79F7FD2-A67C-41AA-8BAB-A72C8189B07E}" srcOrd="9" destOrd="0" presId="urn:microsoft.com/office/officeart/2005/8/layout/vProcess5"/>
    <dgm:cxn modelId="{C18AF469-EA77-4551-9E82-E7FA05A97199}" type="presParOf" srcId="{4BD0B52F-583E-4D16-91EA-84151F83FC16}" destId="{7BCD1577-42D1-4AA7-9CBF-8D1E046164BD}" srcOrd="10" destOrd="0" presId="urn:microsoft.com/office/officeart/2005/8/layout/vProcess5"/>
    <dgm:cxn modelId="{625380ED-AAC1-4B3D-9FC9-0BF793607091}" type="presParOf" srcId="{4BD0B52F-583E-4D16-91EA-84151F83FC16}" destId="{49D009FE-88F0-4F3F-9834-D7FB74C7161A}" srcOrd="11"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806FBC6-9B60-4509-87F2-93971127B255}" type="doc">
      <dgm:prSet loTypeId="urn:microsoft.com/office/officeart/2005/8/layout/bProcess2" loCatId="process" qsTypeId="urn:microsoft.com/office/officeart/2005/8/quickstyle/simple1" qsCatId="simple" csTypeId="urn:microsoft.com/office/officeart/2005/8/colors/colorful1" csCatId="colorful" phldr="1"/>
      <dgm:spPr/>
      <dgm:t>
        <a:bodyPr/>
        <a:lstStyle/>
        <a:p>
          <a:endParaRPr lang="en-US"/>
        </a:p>
      </dgm:t>
    </dgm:pt>
    <dgm:pt modelId="{038F85F5-9987-4E05-A513-13591CBF7EA6}">
      <dgm:prSet phldrT="[Text]" custT="1"/>
      <dgm:spPr/>
      <dgm:t>
        <a:bodyPr/>
        <a:lstStyle/>
        <a:p>
          <a:r>
            <a:rPr lang="en-US" sz="2800" b="1" dirty="0" smtClean="0"/>
            <a:t>Buy file on iTunes</a:t>
          </a:r>
          <a:endParaRPr lang="en-US" sz="2800" b="1" dirty="0"/>
        </a:p>
      </dgm:t>
    </dgm:pt>
    <dgm:pt modelId="{0C99898A-A919-4B19-B758-F6348CCC1BBF}" type="parTrans" cxnId="{90FB0157-7393-41DF-A232-C96CFD1F8141}">
      <dgm:prSet/>
      <dgm:spPr/>
      <dgm:t>
        <a:bodyPr/>
        <a:lstStyle/>
        <a:p>
          <a:endParaRPr lang="en-US" sz="2400" b="1">
            <a:solidFill>
              <a:schemeClr val="tx1"/>
            </a:solidFill>
          </a:endParaRPr>
        </a:p>
      </dgm:t>
    </dgm:pt>
    <dgm:pt modelId="{DA6D61E7-6D8F-4939-A8E2-F46B279037B9}" type="sibTrans" cxnId="{90FB0157-7393-41DF-A232-C96CFD1F8141}">
      <dgm:prSet/>
      <dgm:spPr/>
      <dgm:t>
        <a:bodyPr/>
        <a:lstStyle/>
        <a:p>
          <a:endParaRPr lang="en-US" sz="2400" b="1">
            <a:solidFill>
              <a:schemeClr val="tx1"/>
            </a:solidFill>
          </a:endParaRPr>
        </a:p>
      </dgm:t>
    </dgm:pt>
    <dgm:pt modelId="{16F27ACF-C73A-47F3-AF39-63DFE51840E7}">
      <dgm:prSet phldrT="[Text]" custT="1"/>
      <dgm:spPr/>
      <dgm:t>
        <a:bodyPr/>
        <a:lstStyle/>
        <a:p>
          <a:r>
            <a:rPr lang="en-US" sz="1800" b="1" dirty="0" smtClean="0"/>
            <a:t>iTunes server</a:t>
          </a:r>
          <a:endParaRPr lang="en-US" sz="1800" b="1" dirty="0"/>
        </a:p>
      </dgm:t>
    </dgm:pt>
    <dgm:pt modelId="{F98CAED0-8756-4A01-B2BF-9E11283CD8E1}" type="parTrans" cxnId="{0BEBE740-9DFE-4740-BFA9-69F5668FFB30}">
      <dgm:prSet/>
      <dgm:spPr/>
      <dgm:t>
        <a:bodyPr/>
        <a:lstStyle/>
        <a:p>
          <a:endParaRPr lang="en-US" sz="2400" b="1">
            <a:solidFill>
              <a:schemeClr val="tx1"/>
            </a:solidFill>
          </a:endParaRPr>
        </a:p>
      </dgm:t>
    </dgm:pt>
    <dgm:pt modelId="{D30E98C5-B790-4711-8001-F0B9CDE64FEE}" type="sibTrans" cxnId="{0BEBE740-9DFE-4740-BFA9-69F5668FFB30}">
      <dgm:prSet/>
      <dgm:spPr/>
      <dgm:t>
        <a:bodyPr/>
        <a:lstStyle/>
        <a:p>
          <a:endParaRPr lang="en-US" sz="2400" b="1">
            <a:solidFill>
              <a:schemeClr val="tx1"/>
            </a:solidFill>
          </a:endParaRPr>
        </a:p>
      </dgm:t>
    </dgm:pt>
    <dgm:pt modelId="{F7892C73-57EA-4E76-9D9B-67E74EC4B163}">
      <dgm:prSet phldrT="[Text]" custT="1"/>
      <dgm:spPr/>
      <dgm:t>
        <a:bodyPr/>
        <a:lstStyle/>
        <a:p>
          <a:r>
            <a:rPr lang="en-US" sz="1800" b="1" dirty="0" smtClean="0">
              <a:solidFill>
                <a:schemeClr val="tx1"/>
              </a:solidFill>
            </a:rPr>
            <a:t>iTunes proxy</a:t>
          </a:r>
          <a:endParaRPr lang="en-US" sz="1800" b="1" dirty="0">
            <a:solidFill>
              <a:schemeClr val="tx1"/>
            </a:solidFill>
          </a:endParaRPr>
        </a:p>
      </dgm:t>
    </dgm:pt>
    <dgm:pt modelId="{83FA25E6-3FCE-4DD6-BEAC-57D65CD8BE97}" type="parTrans" cxnId="{1459BC60-5540-44D1-93D1-CF4467A2D534}">
      <dgm:prSet/>
      <dgm:spPr/>
      <dgm:t>
        <a:bodyPr/>
        <a:lstStyle/>
        <a:p>
          <a:endParaRPr lang="en-US" sz="2400" b="1">
            <a:solidFill>
              <a:schemeClr val="tx1"/>
            </a:solidFill>
          </a:endParaRPr>
        </a:p>
      </dgm:t>
    </dgm:pt>
    <dgm:pt modelId="{4021D0A8-82C7-4973-8B0C-0F5644C36CA8}" type="sibTrans" cxnId="{1459BC60-5540-44D1-93D1-CF4467A2D534}">
      <dgm:prSet/>
      <dgm:spPr/>
      <dgm:t>
        <a:bodyPr/>
        <a:lstStyle/>
        <a:p>
          <a:endParaRPr lang="en-US" sz="2400" b="1">
            <a:solidFill>
              <a:schemeClr val="tx1"/>
            </a:solidFill>
          </a:endParaRPr>
        </a:p>
      </dgm:t>
    </dgm:pt>
    <dgm:pt modelId="{204C6A76-CCE4-4690-A1DD-563D67F89226}">
      <dgm:prSet phldrT="[Text]" custT="1"/>
      <dgm:spPr/>
      <dgm:t>
        <a:bodyPr/>
        <a:lstStyle/>
        <a:p>
          <a:r>
            <a:rPr lang="en-US" sz="1800" b="1" dirty="0" smtClean="0">
              <a:solidFill>
                <a:schemeClr val="tx1"/>
              </a:solidFill>
            </a:rPr>
            <a:t>iTunes router</a:t>
          </a:r>
          <a:endParaRPr lang="en-US" sz="1800" b="1" dirty="0">
            <a:solidFill>
              <a:schemeClr val="tx1"/>
            </a:solidFill>
          </a:endParaRPr>
        </a:p>
      </dgm:t>
    </dgm:pt>
    <dgm:pt modelId="{00705E51-90B4-43F2-A2AE-E705D5B996BE}" type="parTrans" cxnId="{EB6F466D-68C6-449D-B263-D94395D38432}">
      <dgm:prSet/>
      <dgm:spPr/>
      <dgm:t>
        <a:bodyPr/>
        <a:lstStyle/>
        <a:p>
          <a:endParaRPr lang="en-US" sz="2400" b="1">
            <a:solidFill>
              <a:schemeClr val="tx1"/>
            </a:solidFill>
          </a:endParaRPr>
        </a:p>
      </dgm:t>
    </dgm:pt>
    <dgm:pt modelId="{BF11A60F-2F80-49B4-91A9-B65932E79A41}" type="sibTrans" cxnId="{EB6F466D-68C6-449D-B263-D94395D38432}">
      <dgm:prSet/>
      <dgm:spPr/>
      <dgm:t>
        <a:bodyPr/>
        <a:lstStyle/>
        <a:p>
          <a:endParaRPr lang="en-US" sz="2400" b="1">
            <a:solidFill>
              <a:schemeClr val="tx1"/>
            </a:solidFill>
          </a:endParaRPr>
        </a:p>
      </dgm:t>
    </dgm:pt>
    <dgm:pt modelId="{2962F14C-0AFC-4343-9AEE-454ED1C4E083}">
      <dgm:prSet phldrT="[Text]" custT="1"/>
      <dgm:spPr/>
      <dgm:t>
        <a:bodyPr/>
        <a:lstStyle/>
        <a:p>
          <a:r>
            <a:rPr lang="en-US" sz="1800" b="1" dirty="0" smtClean="0">
              <a:solidFill>
                <a:schemeClr val="tx1"/>
              </a:solidFill>
            </a:rPr>
            <a:t>AT&amp;T router</a:t>
          </a:r>
          <a:endParaRPr lang="en-US" sz="1800" b="1" dirty="0">
            <a:solidFill>
              <a:schemeClr val="tx1"/>
            </a:solidFill>
          </a:endParaRPr>
        </a:p>
      </dgm:t>
    </dgm:pt>
    <dgm:pt modelId="{7FE80E00-8C77-4A8E-8D6B-8F797BC846BF}" type="parTrans" cxnId="{4F533229-239E-4F6B-8A19-76BE0B647D1F}">
      <dgm:prSet/>
      <dgm:spPr/>
      <dgm:t>
        <a:bodyPr/>
        <a:lstStyle/>
        <a:p>
          <a:endParaRPr lang="en-US" sz="2400" b="1">
            <a:solidFill>
              <a:schemeClr val="tx1"/>
            </a:solidFill>
          </a:endParaRPr>
        </a:p>
      </dgm:t>
    </dgm:pt>
    <dgm:pt modelId="{CA21A188-6976-4905-8D5E-C624A507EE60}" type="sibTrans" cxnId="{4F533229-239E-4F6B-8A19-76BE0B647D1F}">
      <dgm:prSet/>
      <dgm:spPr/>
      <dgm:t>
        <a:bodyPr/>
        <a:lstStyle/>
        <a:p>
          <a:endParaRPr lang="en-US" sz="2400" b="1">
            <a:solidFill>
              <a:schemeClr val="tx1"/>
            </a:solidFill>
          </a:endParaRPr>
        </a:p>
      </dgm:t>
    </dgm:pt>
    <dgm:pt modelId="{7E4C3FF6-8A10-4AD5-BEAF-953FD2DEA0E7}">
      <dgm:prSet phldrT="[Text]" custT="1"/>
      <dgm:spPr/>
      <dgm:t>
        <a:bodyPr/>
        <a:lstStyle/>
        <a:p>
          <a:r>
            <a:rPr lang="en-US" sz="1800" b="1" dirty="0" smtClean="0"/>
            <a:t>Level 3 Router</a:t>
          </a:r>
          <a:endParaRPr lang="en-US" sz="1800" b="1" dirty="0"/>
        </a:p>
      </dgm:t>
    </dgm:pt>
    <dgm:pt modelId="{1AB8C20A-CD67-44EA-A77E-AD5D1564D8BD}" type="parTrans" cxnId="{8BB343B7-5ADF-42E0-A376-2A1EC7E7DD01}">
      <dgm:prSet/>
      <dgm:spPr/>
      <dgm:t>
        <a:bodyPr/>
        <a:lstStyle/>
        <a:p>
          <a:endParaRPr lang="en-US" sz="2400" b="1">
            <a:solidFill>
              <a:schemeClr val="tx1"/>
            </a:solidFill>
          </a:endParaRPr>
        </a:p>
      </dgm:t>
    </dgm:pt>
    <dgm:pt modelId="{D34EB217-2745-41E8-9E1F-8560D6B69C05}" type="sibTrans" cxnId="{8BB343B7-5ADF-42E0-A376-2A1EC7E7DD01}">
      <dgm:prSet/>
      <dgm:spPr/>
      <dgm:t>
        <a:bodyPr/>
        <a:lstStyle/>
        <a:p>
          <a:endParaRPr lang="en-US" sz="2400" b="1">
            <a:solidFill>
              <a:schemeClr val="tx1"/>
            </a:solidFill>
          </a:endParaRPr>
        </a:p>
      </dgm:t>
    </dgm:pt>
    <dgm:pt modelId="{A0BA7522-1A4F-4B06-831E-C98B0D85066C}">
      <dgm:prSet phldrT="[Text]" custT="1"/>
      <dgm:spPr/>
      <dgm:t>
        <a:bodyPr/>
        <a:lstStyle/>
        <a:p>
          <a:r>
            <a:rPr lang="en-US" sz="1800" b="1" dirty="0" smtClean="0"/>
            <a:t>Cable Modem</a:t>
          </a:r>
          <a:endParaRPr lang="en-US" sz="1800" b="1" dirty="0"/>
        </a:p>
      </dgm:t>
    </dgm:pt>
    <dgm:pt modelId="{F5875703-88C0-4EDE-9A56-29B31301DEEC}" type="parTrans" cxnId="{B11D83B8-4626-4212-8C66-AE48002C1DA3}">
      <dgm:prSet/>
      <dgm:spPr/>
      <dgm:t>
        <a:bodyPr/>
        <a:lstStyle/>
        <a:p>
          <a:endParaRPr lang="en-US" sz="2400" b="1">
            <a:solidFill>
              <a:schemeClr val="tx1"/>
            </a:solidFill>
          </a:endParaRPr>
        </a:p>
      </dgm:t>
    </dgm:pt>
    <dgm:pt modelId="{922C244F-6CAB-45B7-9779-3CCD3D1BB375}" type="sibTrans" cxnId="{B11D83B8-4626-4212-8C66-AE48002C1DA3}">
      <dgm:prSet/>
      <dgm:spPr/>
      <dgm:t>
        <a:bodyPr/>
        <a:lstStyle/>
        <a:p>
          <a:endParaRPr lang="en-US" sz="2400" b="1">
            <a:solidFill>
              <a:schemeClr val="tx1"/>
            </a:solidFill>
          </a:endParaRPr>
        </a:p>
      </dgm:t>
    </dgm:pt>
    <dgm:pt modelId="{E2401BCA-1FB1-412F-9AA9-096A0BA0DFF1}">
      <dgm:prSet phldrT="[Text]" custT="1"/>
      <dgm:spPr/>
      <dgm:t>
        <a:bodyPr/>
        <a:lstStyle/>
        <a:p>
          <a:r>
            <a:rPr lang="en-US" sz="1800" b="1" dirty="0" smtClean="0">
              <a:solidFill>
                <a:schemeClr val="tx1"/>
              </a:solidFill>
            </a:rPr>
            <a:t>Temp</a:t>
          </a:r>
          <a:br>
            <a:rPr lang="en-US" sz="1800" b="1" dirty="0" smtClean="0">
              <a:solidFill>
                <a:schemeClr val="tx1"/>
              </a:solidFill>
            </a:rPr>
          </a:br>
          <a:r>
            <a:rPr lang="en-US" sz="1800" b="1" dirty="0" smtClean="0">
              <a:solidFill>
                <a:schemeClr val="tx1"/>
              </a:solidFill>
            </a:rPr>
            <a:t>File</a:t>
          </a:r>
          <a:endParaRPr lang="en-US" sz="1800" b="1" dirty="0">
            <a:solidFill>
              <a:schemeClr val="tx1"/>
            </a:solidFill>
          </a:endParaRPr>
        </a:p>
      </dgm:t>
    </dgm:pt>
    <dgm:pt modelId="{ADE9117E-C922-436B-9987-07719612F512}" type="parTrans" cxnId="{9E5A356F-0975-49A2-A210-C5EE43BE1C3D}">
      <dgm:prSet/>
      <dgm:spPr/>
      <dgm:t>
        <a:bodyPr/>
        <a:lstStyle/>
        <a:p>
          <a:endParaRPr lang="en-US" sz="2400" b="1">
            <a:solidFill>
              <a:schemeClr val="tx1"/>
            </a:solidFill>
          </a:endParaRPr>
        </a:p>
      </dgm:t>
    </dgm:pt>
    <dgm:pt modelId="{65DA044A-689D-4AB6-9066-5D6CEF663079}" type="sibTrans" cxnId="{9E5A356F-0975-49A2-A210-C5EE43BE1C3D}">
      <dgm:prSet/>
      <dgm:spPr/>
      <dgm:t>
        <a:bodyPr/>
        <a:lstStyle/>
        <a:p>
          <a:endParaRPr lang="en-US" sz="2400" b="1">
            <a:solidFill>
              <a:schemeClr val="tx1"/>
            </a:solidFill>
          </a:endParaRPr>
        </a:p>
      </dgm:t>
    </dgm:pt>
    <dgm:pt modelId="{ED85015F-0C02-45D7-A36C-38F7E9F4BFA1}">
      <dgm:prSet phldrT="[Text]" custT="1"/>
      <dgm:spPr>
        <a:solidFill>
          <a:srgbClr val="FF7F00"/>
        </a:solidFill>
      </dgm:spPr>
      <dgm:t>
        <a:bodyPr/>
        <a:lstStyle/>
        <a:p>
          <a:r>
            <a:rPr lang="en-US" sz="2800" b="1" dirty="0" smtClean="0">
              <a:solidFill>
                <a:schemeClr val="bg1"/>
              </a:solidFill>
            </a:rPr>
            <a:t>iTunes Library</a:t>
          </a:r>
          <a:endParaRPr lang="en-US" sz="2800" b="1" dirty="0">
            <a:solidFill>
              <a:schemeClr val="bg1"/>
            </a:solidFill>
          </a:endParaRPr>
        </a:p>
      </dgm:t>
    </dgm:pt>
    <dgm:pt modelId="{9661EA40-A98E-4C96-A064-B48D1DAF92B6}" type="parTrans" cxnId="{A9EC533D-7CE8-4EDC-ABAE-F996D51EE3AE}">
      <dgm:prSet/>
      <dgm:spPr/>
      <dgm:t>
        <a:bodyPr/>
        <a:lstStyle/>
        <a:p>
          <a:endParaRPr lang="en-US" sz="2400" b="1">
            <a:solidFill>
              <a:schemeClr val="tx1"/>
            </a:solidFill>
          </a:endParaRPr>
        </a:p>
      </dgm:t>
    </dgm:pt>
    <dgm:pt modelId="{FCBE53F8-01B3-409B-8645-FBCE7735E3D2}" type="sibTrans" cxnId="{A9EC533D-7CE8-4EDC-ABAE-F996D51EE3AE}">
      <dgm:prSet/>
      <dgm:spPr/>
      <dgm:t>
        <a:bodyPr/>
        <a:lstStyle/>
        <a:p>
          <a:endParaRPr lang="en-US" sz="2400" b="1">
            <a:solidFill>
              <a:schemeClr val="tx1"/>
            </a:solidFill>
          </a:endParaRPr>
        </a:p>
      </dgm:t>
    </dgm:pt>
    <dgm:pt modelId="{3777FE1D-B1FD-4047-B007-921ACD82647B}" type="pres">
      <dgm:prSet presAssocID="{9806FBC6-9B60-4509-87F2-93971127B255}" presName="diagram" presStyleCnt="0">
        <dgm:presLayoutVars>
          <dgm:dir/>
          <dgm:resizeHandles/>
        </dgm:presLayoutVars>
      </dgm:prSet>
      <dgm:spPr/>
      <dgm:t>
        <a:bodyPr/>
        <a:lstStyle/>
        <a:p>
          <a:endParaRPr lang="en-US"/>
        </a:p>
      </dgm:t>
    </dgm:pt>
    <dgm:pt modelId="{0502AEDF-0C3D-4082-B72D-038E1F8B46F4}" type="pres">
      <dgm:prSet presAssocID="{038F85F5-9987-4E05-A513-13591CBF7EA6}" presName="firstNode" presStyleLbl="node1" presStyleIdx="0" presStyleCnt="9" custScaleX="268337">
        <dgm:presLayoutVars>
          <dgm:bulletEnabled val="1"/>
        </dgm:presLayoutVars>
      </dgm:prSet>
      <dgm:spPr/>
      <dgm:t>
        <a:bodyPr/>
        <a:lstStyle/>
        <a:p>
          <a:endParaRPr lang="en-US"/>
        </a:p>
      </dgm:t>
    </dgm:pt>
    <dgm:pt modelId="{8D710697-1AA5-4911-B772-5E4602F93DFD}" type="pres">
      <dgm:prSet presAssocID="{DA6D61E7-6D8F-4939-A8E2-F46B279037B9}" presName="sibTrans" presStyleLbl="sibTrans2D1" presStyleIdx="0" presStyleCnt="8"/>
      <dgm:spPr/>
      <dgm:t>
        <a:bodyPr/>
        <a:lstStyle/>
        <a:p>
          <a:endParaRPr lang="en-US"/>
        </a:p>
      </dgm:t>
    </dgm:pt>
    <dgm:pt modelId="{D2BAF39D-9B5F-4B8E-A420-E9BF78FB1231}" type="pres">
      <dgm:prSet presAssocID="{16F27ACF-C73A-47F3-AF39-63DFE51840E7}" presName="middleNode" presStyleCnt="0"/>
      <dgm:spPr/>
    </dgm:pt>
    <dgm:pt modelId="{B5C29AA5-AD25-4EFA-A4A7-AC6E6EFEDD54}" type="pres">
      <dgm:prSet presAssocID="{16F27ACF-C73A-47F3-AF39-63DFE51840E7}" presName="padding" presStyleLbl="node1" presStyleIdx="0" presStyleCnt="9"/>
      <dgm:spPr/>
    </dgm:pt>
    <dgm:pt modelId="{80F72A38-9AAF-4E9D-9BB1-ABE22FC54CF8}" type="pres">
      <dgm:prSet presAssocID="{16F27ACF-C73A-47F3-AF39-63DFE51840E7}" presName="shape" presStyleLbl="node1" presStyleIdx="1" presStyleCnt="9" custScaleX="159367">
        <dgm:presLayoutVars>
          <dgm:bulletEnabled val="1"/>
        </dgm:presLayoutVars>
      </dgm:prSet>
      <dgm:spPr/>
      <dgm:t>
        <a:bodyPr/>
        <a:lstStyle/>
        <a:p>
          <a:endParaRPr lang="en-US"/>
        </a:p>
      </dgm:t>
    </dgm:pt>
    <dgm:pt modelId="{3ED9A043-FD54-4473-866A-B2B87D1909A3}" type="pres">
      <dgm:prSet presAssocID="{D30E98C5-B790-4711-8001-F0B9CDE64FEE}" presName="sibTrans" presStyleLbl="sibTrans2D1" presStyleIdx="1" presStyleCnt="8"/>
      <dgm:spPr/>
      <dgm:t>
        <a:bodyPr/>
        <a:lstStyle/>
        <a:p>
          <a:endParaRPr lang="en-US"/>
        </a:p>
      </dgm:t>
    </dgm:pt>
    <dgm:pt modelId="{3A6BEE46-057E-423E-87CD-4342C5A0CCCF}" type="pres">
      <dgm:prSet presAssocID="{F7892C73-57EA-4E76-9D9B-67E74EC4B163}" presName="middleNode" presStyleCnt="0"/>
      <dgm:spPr/>
    </dgm:pt>
    <dgm:pt modelId="{EACCA008-D0B9-4C52-810E-10ABC1A3BAFB}" type="pres">
      <dgm:prSet presAssocID="{F7892C73-57EA-4E76-9D9B-67E74EC4B163}" presName="padding" presStyleLbl="node1" presStyleIdx="1" presStyleCnt="9"/>
      <dgm:spPr/>
    </dgm:pt>
    <dgm:pt modelId="{2722CD3D-55DA-4B43-8E28-5F6533D22584}" type="pres">
      <dgm:prSet presAssocID="{F7892C73-57EA-4E76-9D9B-67E74EC4B163}" presName="shape" presStyleLbl="node1" presStyleIdx="2" presStyleCnt="9" custScaleX="159367">
        <dgm:presLayoutVars>
          <dgm:bulletEnabled val="1"/>
        </dgm:presLayoutVars>
      </dgm:prSet>
      <dgm:spPr/>
      <dgm:t>
        <a:bodyPr/>
        <a:lstStyle/>
        <a:p>
          <a:endParaRPr lang="en-US"/>
        </a:p>
      </dgm:t>
    </dgm:pt>
    <dgm:pt modelId="{28EAFC28-E04E-4A84-B502-F3744DB2FB8D}" type="pres">
      <dgm:prSet presAssocID="{4021D0A8-82C7-4973-8B0C-0F5644C36CA8}" presName="sibTrans" presStyleLbl="sibTrans2D1" presStyleIdx="2" presStyleCnt="8"/>
      <dgm:spPr/>
      <dgm:t>
        <a:bodyPr/>
        <a:lstStyle/>
        <a:p>
          <a:endParaRPr lang="en-US"/>
        </a:p>
      </dgm:t>
    </dgm:pt>
    <dgm:pt modelId="{E0CA401D-D148-4B7C-AC08-8D7E1AFBAE72}" type="pres">
      <dgm:prSet presAssocID="{204C6A76-CCE4-4690-A1DD-563D67F89226}" presName="middleNode" presStyleCnt="0"/>
      <dgm:spPr/>
    </dgm:pt>
    <dgm:pt modelId="{754D006F-98FE-402B-AC5D-5B8DE4088679}" type="pres">
      <dgm:prSet presAssocID="{204C6A76-CCE4-4690-A1DD-563D67F89226}" presName="padding" presStyleLbl="node1" presStyleIdx="2" presStyleCnt="9"/>
      <dgm:spPr/>
    </dgm:pt>
    <dgm:pt modelId="{2C04F54F-EE3C-4D7B-A865-8E5EC875129D}" type="pres">
      <dgm:prSet presAssocID="{204C6A76-CCE4-4690-A1DD-563D67F89226}" presName="shape" presStyleLbl="node1" presStyleIdx="3" presStyleCnt="9" custScaleX="159367">
        <dgm:presLayoutVars>
          <dgm:bulletEnabled val="1"/>
        </dgm:presLayoutVars>
      </dgm:prSet>
      <dgm:spPr/>
      <dgm:t>
        <a:bodyPr/>
        <a:lstStyle/>
        <a:p>
          <a:endParaRPr lang="en-US"/>
        </a:p>
      </dgm:t>
    </dgm:pt>
    <dgm:pt modelId="{52715B8C-98B5-44AE-86F5-459A8C6B5957}" type="pres">
      <dgm:prSet presAssocID="{BF11A60F-2F80-49B4-91A9-B65932E79A41}" presName="sibTrans" presStyleLbl="sibTrans2D1" presStyleIdx="3" presStyleCnt="8"/>
      <dgm:spPr/>
      <dgm:t>
        <a:bodyPr/>
        <a:lstStyle/>
        <a:p>
          <a:endParaRPr lang="en-US"/>
        </a:p>
      </dgm:t>
    </dgm:pt>
    <dgm:pt modelId="{E4FF7AB6-3F29-42C3-A92C-3C12EEB276B6}" type="pres">
      <dgm:prSet presAssocID="{2962F14C-0AFC-4343-9AEE-454ED1C4E083}" presName="middleNode" presStyleCnt="0"/>
      <dgm:spPr/>
    </dgm:pt>
    <dgm:pt modelId="{834CECFA-E98F-412C-8156-1A92375D4392}" type="pres">
      <dgm:prSet presAssocID="{2962F14C-0AFC-4343-9AEE-454ED1C4E083}" presName="padding" presStyleLbl="node1" presStyleIdx="3" presStyleCnt="9"/>
      <dgm:spPr/>
    </dgm:pt>
    <dgm:pt modelId="{5DB569D1-F64C-4A67-B2E8-2B8EDBDA5022}" type="pres">
      <dgm:prSet presAssocID="{2962F14C-0AFC-4343-9AEE-454ED1C4E083}" presName="shape" presStyleLbl="node1" presStyleIdx="4" presStyleCnt="9" custScaleX="159367">
        <dgm:presLayoutVars>
          <dgm:bulletEnabled val="1"/>
        </dgm:presLayoutVars>
      </dgm:prSet>
      <dgm:spPr/>
      <dgm:t>
        <a:bodyPr/>
        <a:lstStyle/>
        <a:p>
          <a:endParaRPr lang="en-US"/>
        </a:p>
      </dgm:t>
    </dgm:pt>
    <dgm:pt modelId="{19E409D8-0AEA-4439-A79E-2686C30F8A4A}" type="pres">
      <dgm:prSet presAssocID="{CA21A188-6976-4905-8D5E-C624A507EE60}" presName="sibTrans" presStyleLbl="sibTrans2D1" presStyleIdx="4" presStyleCnt="8"/>
      <dgm:spPr/>
      <dgm:t>
        <a:bodyPr/>
        <a:lstStyle/>
        <a:p>
          <a:endParaRPr lang="en-US"/>
        </a:p>
      </dgm:t>
    </dgm:pt>
    <dgm:pt modelId="{C3CF45F3-2A04-44D1-91F6-754DD0F62968}" type="pres">
      <dgm:prSet presAssocID="{7E4C3FF6-8A10-4AD5-BEAF-953FD2DEA0E7}" presName="middleNode" presStyleCnt="0"/>
      <dgm:spPr/>
    </dgm:pt>
    <dgm:pt modelId="{541B6CB7-76EA-41D2-8011-B37DFF187372}" type="pres">
      <dgm:prSet presAssocID="{7E4C3FF6-8A10-4AD5-BEAF-953FD2DEA0E7}" presName="padding" presStyleLbl="node1" presStyleIdx="4" presStyleCnt="9"/>
      <dgm:spPr/>
    </dgm:pt>
    <dgm:pt modelId="{9DCC1596-5216-4AE6-84DC-A9AC2DE5A874}" type="pres">
      <dgm:prSet presAssocID="{7E4C3FF6-8A10-4AD5-BEAF-953FD2DEA0E7}" presName="shape" presStyleLbl="node1" presStyleIdx="5" presStyleCnt="9" custScaleX="159367">
        <dgm:presLayoutVars>
          <dgm:bulletEnabled val="1"/>
        </dgm:presLayoutVars>
      </dgm:prSet>
      <dgm:spPr/>
      <dgm:t>
        <a:bodyPr/>
        <a:lstStyle/>
        <a:p>
          <a:endParaRPr lang="en-US"/>
        </a:p>
      </dgm:t>
    </dgm:pt>
    <dgm:pt modelId="{0FCCE527-5181-4BA5-B9E0-15132285D45D}" type="pres">
      <dgm:prSet presAssocID="{D34EB217-2745-41E8-9E1F-8560D6B69C05}" presName="sibTrans" presStyleLbl="sibTrans2D1" presStyleIdx="5" presStyleCnt="8"/>
      <dgm:spPr/>
      <dgm:t>
        <a:bodyPr/>
        <a:lstStyle/>
        <a:p>
          <a:endParaRPr lang="en-US"/>
        </a:p>
      </dgm:t>
    </dgm:pt>
    <dgm:pt modelId="{34400773-517B-4377-9497-5136810ACEB8}" type="pres">
      <dgm:prSet presAssocID="{A0BA7522-1A4F-4B06-831E-C98B0D85066C}" presName="middleNode" presStyleCnt="0"/>
      <dgm:spPr/>
    </dgm:pt>
    <dgm:pt modelId="{73E15047-DFF7-41A1-9B92-D484191D99A2}" type="pres">
      <dgm:prSet presAssocID="{A0BA7522-1A4F-4B06-831E-C98B0D85066C}" presName="padding" presStyleLbl="node1" presStyleIdx="5" presStyleCnt="9"/>
      <dgm:spPr/>
    </dgm:pt>
    <dgm:pt modelId="{68D2C73E-0CAD-45AC-B178-A8CBF1B2BB27}" type="pres">
      <dgm:prSet presAssocID="{A0BA7522-1A4F-4B06-831E-C98B0D85066C}" presName="shape" presStyleLbl="node1" presStyleIdx="6" presStyleCnt="9" custScaleX="159367">
        <dgm:presLayoutVars>
          <dgm:bulletEnabled val="1"/>
        </dgm:presLayoutVars>
      </dgm:prSet>
      <dgm:spPr/>
      <dgm:t>
        <a:bodyPr/>
        <a:lstStyle/>
        <a:p>
          <a:endParaRPr lang="en-US"/>
        </a:p>
      </dgm:t>
    </dgm:pt>
    <dgm:pt modelId="{8C5A9ACA-1C8B-410D-AA2A-3AD9333E2778}" type="pres">
      <dgm:prSet presAssocID="{922C244F-6CAB-45B7-9779-3CCD3D1BB375}" presName="sibTrans" presStyleLbl="sibTrans2D1" presStyleIdx="6" presStyleCnt="8"/>
      <dgm:spPr/>
      <dgm:t>
        <a:bodyPr/>
        <a:lstStyle/>
        <a:p>
          <a:endParaRPr lang="en-US"/>
        </a:p>
      </dgm:t>
    </dgm:pt>
    <dgm:pt modelId="{F297A72C-B606-41B4-B5AC-B954553DDB7C}" type="pres">
      <dgm:prSet presAssocID="{E2401BCA-1FB1-412F-9AA9-096A0BA0DFF1}" presName="middleNode" presStyleCnt="0"/>
      <dgm:spPr/>
    </dgm:pt>
    <dgm:pt modelId="{B5CD1BDC-D78A-41EE-B225-0D72665A4E91}" type="pres">
      <dgm:prSet presAssocID="{E2401BCA-1FB1-412F-9AA9-096A0BA0DFF1}" presName="padding" presStyleLbl="node1" presStyleIdx="6" presStyleCnt="9"/>
      <dgm:spPr/>
    </dgm:pt>
    <dgm:pt modelId="{4154FFB6-B853-43BA-A7BF-A52C1CF55408}" type="pres">
      <dgm:prSet presAssocID="{E2401BCA-1FB1-412F-9AA9-096A0BA0DFF1}" presName="shape" presStyleLbl="node1" presStyleIdx="7" presStyleCnt="9" custScaleX="159367">
        <dgm:presLayoutVars>
          <dgm:bulletEnabled val="1"/>
        </dgm:presLayoutVars>
      </dgm:prSet>
      <dgm:spPr/>
      <dgm:t>
        <a:bodyPr/>
        <a:lstStyle/>
        <a:p>
          <a:endParaRPr lang="en-US"/>
        </a:p>
      </dgm:t>
    </dgm:pt>
    <dgm:pt modelId="{ED4C4981-8C5B-4543-BF56-A75915C42889}" type="pres">
      <dgm:prSet presAssocID="{65DA044A-689D-4AB6-9066-5D6CEF663079}" presName="sibTrans" presStyleLbl="sibTrans2D1" presStyleIdx="7" presStyleCnt="8"/>
      <dgm:spPr/>
      <dgm:t>
        <a:bodyPr/>
        <a:lstStyle/>
        <a:p>
          <a:endParaRPr lang="en-US"/>
        </a:p>
      </dgm:t>
    </dgm:pt>
    <dgm:pt modelId="{A9D3DAE1-4150-44D9-AD1B-0C16E2B29EB5}" type="pres">
      <dgm:prSet presAssocID="{ED85015F-0C02-45D7-A36C-38F7E9F4BFA1}" presName="lastNode" presStyleLbl="node1" presStyleIdx="8" presStyleCnt="9" custScaleX="214927">
        <dgm:presLayoutVars>
          <dgm:bulletEnabled val="1"/>
        </dgm:presLayoutVars>
      </dgm:prSet>
      <dgm:spPr/>
      <dgm:t>
        <a:bodyPr/>
        <a:lstStyle/>
        <a:p>
          <a:endParaRPr lang="en-US"/>
        </a:p>
      </dgm:t>
    </dgm:pt>
  </dgm:ptLst>
  <dgm:cxnLst>
    <dgm:cxn modelId="{B11D83B8-4626-4212-8C66-AE48002C1DA3}" srcId="{9806FBC6-9B60-4509-87F2-93971127B255}" destId="{A0BA7522-1A4F-4B06-831E-C98B0D85066C}" srcOrd="6" destOrd="0" parTransId="{F5875703-88C0-4EDE-9A56-29B31301DEEC}" sibTransId="{922C244F-6CAB-45B7-9779-3CCD3D1BB375}"/>
    <dgm:cxn modelId="{0BEBE740-9DFE-4740-BFA9-69F5668FFB30}" srcId="{9806FBC6-9B60-4509-87F2-93971127B255}" destId="{16F27ACF-C73A-47F3-AF39-63DFE51840E7}" srcOrd="1" destOrd="0" parTransId="{F98CAED0-8756-4A01-B2BF-9E11283CD8E1}" sibTransId="{D30E98C5-B790-4711-8001-F0B9CDE64FEE}"/>
    <dgm:cxn modelId="{718ECCFC-E1DA-4467-BA85-23EA47D2EB79}" type="presOf" srcId="{204C6A76-CCE4-4690-A1DD-563D67F89226}" destId="{2C04F54F-EE3C-4D7B-A865-8E5EC875129D}" srcOrd="0" destOrd="0" presId="urn:microsoft.com/office/officeart/2005/8/layout/bProcess2"/>
    <dgm:cxn modelId="{FB1043B8-90C8-46B7-BC5C-5BEF87396E8B}" type="presOf" srcId="{BF11A60F-2F80-49B4-91A9-B65932E79A41}" destId="{52715B8C-98B5-44AE-86F5-459A8C6B5957}" srcOrd="0" destOrd="0" presId="urn:microsoft.com/office/officeart/2005/8/layout/bProcess2"/>
    <dgm:cxn modelId="{4F533229-239E-4F6B-8A19-76BE0B647D1F}" srcId="{9806FBC6-9B60-4509-87F2-93971127B255}" destId="{2962F14C-0AFC-4343-9AEE-454ED1C4E083}" srcOrd="4" destOrd="0" parTransId="{7FE80E00-8C77-4A8E-8D6B-8F797BC846BF}" sibTransId="{CA21A188-6976-4905-8D5E-C624A507EE60}"/>
    <dgm:cxn modelId="{2A79F1FE-0EB4-41FF-A399-4B8149EFE796}" type="presOf" srcId="{038F85F5-9987-4E05-A513-13591CBF7EA6}" destId="{0502AEDF-0C3D-4082-B72D-038E1F8B46F4}" srcOrd="0" destOrd="0" presId="urn:microsoft.com/office/officeart/2005/8/layout/bProcess2"/>
    <dgm:cxn modelId="{D4E14EDE-24FF-465A-BEAD-D93EF7597F07}" type="presOf" srcId="{4021D0A8-82C7-4973-8B0C-0F5644C36CA8}" destId="{28EAFC28-E04E-4A84-B502-F3744DB2FB8D}" srcOrd="0" destOrd="0" presId="urn:microsoft.com/office/officeart/2005/8/layout/bProcess2"/>
    <dgm:cxn modelId="{91514E69-F942-4F06-A26B-E86F1886E3D0}" type="presOf" srcId="{DA6D61E7-6D8F-4939-A8E2-F46B279037B9}" destId="{8D710697-1AA5-4911-B772-5E4602F93DFD}" srcOrd="0" destOrd="0" presId="urn:microsoft.com/office/officeart/2005/8/layout/bProcess2"/>
    <dgm:cxn modelId="{F1E42A55-D0F1-444E-A8CB-7340FCABC1A1}" type="presOf" srcId="{9806FBC6-9B60-4509-87F2-93971127B255}" destId="{3777FE1D-B1FD-4047-B007-921ACD82647B}" srcOrd="0" destOrd="0" presId="urn:microsoft.com/office/officeart/2005/8/layout/bProcess2"/>
    <dgm:cxn modelId="{4F487952-F924-4789-BEEB-9105EE254FE2}" type="presOf" srcId="{ED85015F-0C02-45D7-A36C-38F7E9F4BFA1}" destId="{A9D3DAE1-4150-44D9-AD1B-0C16E2B29EB5}" srcOrd="0" destOrd="0" presId="urn:microsoft.com/office/officeart/2005/8/layout/bProcess2"/>
    <dgm:cxn modelId="{AC2661A9-5515-4D97-AFC7-078B0441A5E9}" type="presOf" srcId="{16F27ACF-C73A-47F3-AF39-63DFE51840E7}" destId="{80F72A38-9AAF-4E9D-9BB1-ABE22FC54CF8}" srcOrd="0" destOrd="0" presId="urn:microsoft.com/office/officeart/2005/8/layout/bProcess2"/>
    <dgm:cxn modelId="{A9EC533D-7CE8-4EDC-ABAE-F996D51EE3AE}" srcId="{9806FBC6-9B60-4509-87F2-93971127B255}" destId="{ED85015F-0C02-45D7-A36C-38F7E9F4BFA1}" srcOrd="8" destOrd="0" parTransId="{9661EA40-A98E-4C96-A064-B48D1DAF92B6}" sibTransId="{FCBE53F8-01B3-409B-8645-FBCE7735E3D2}"/>
    <dgm:cxn modelId="{6B69A547-6839-43AC-884C-676CA4EF8F1A}" type="presOf" srcId="{D34EB217-2745-41E8-9E1F-8560D6B69C05}" destId="{0FCCE527-5181-4BA5-B9E0-15132285D45D}" srcOrd="0" destOrd="0" presId="urn:microsoft.com/office/officeart/2005/8/layout/bProcess2"/>
    <dgm:cxn modelId="{EB6F466D-68C6-449D-B263-D94395D38432}" srcId="{9806FBC6-9B60-4509-87F2-93971127B255}" destId="{204C6A76-CCE4-4690-A1DD-563D67F89226}" srcOrd="3" destOrd="0" parTransId="{00705E51-90B4-43F2-A2AE-E705D5B996BE}" sibTransId="{BF11A60F-2F80-49B4-91A9-B65932E79A41}"/>
    <dgm:cxn modelId="{E437B2B5-122A-4EAA-AC83-E41E624D3BC0}" type="presOf" srcId="{E2401BCA-1FB1-412F-9AA9-096A0BA0DFF1}" destId="{4154FFB6-B853-43BA-A7BF-A52C1CF55408}" srcOrd="0" destOrd="0" presId="urn:microsoft.com/office/officeart/2005/8/layout/bProcess2"/>
    <dgm:cxn modelId="{5A2C4F42-A968-4CD9-A102-4DDA299DAD6C}" type="presOf" srcId="{7E4C3FF6-8A10-4AD5-BEAF-953FD2DEA0E7}" destId="{9DCC1596-5216-4AE6-84DC-A9AC2DE5A874}" srcOrd="0" destOrd="0" presId="urn:microsoft.com/office/officeart/2005/8/layout/bProcess2"/>
    <dgm:cxn modelId="{1459BC60-5540-44D1-93D1-CF4467A2D534}" srcId="{9806FBC6-9B60-4509-87F2-93971127B255}" destId="{F7892C73-57EA-4E76-9D9B-67E74EC4B163}" srcOrd="2" destOrd="0" parTransId="{83FA25E6-3FCE-4DD6-BEAC-57D65CD8BE97}" sibTransId="{4021D0A8-82C7-4973-8B0C-0F5644C36CA8}"/>
    <dgm:cxn modelId="{57E3B52A-AAED-4AAC-AEE7-3AC8AE85A929}" type="presOf" srcId="{2962F14C-0AFC-4343-9AEE-454ED1C4E083}" destId="{5DB569D1-F64C-4A67-B2E8-2B8EDBDA5022}" srcOrd="0" destOrd="0" presId="urn:microsoft.com/office/officeart/2005/8/layout/bProcess2"/>
    <dgm:cxn modelId="{D49F5546-39ED-42DE-B715-59C25CCC0209}" type="presOf" srcId="{922C244F-6CAB-45B7-9779-3CCD3D1BB375}" destId="{8C5A9ACA-1C8B-410D-AA2A-3AD9333E2778}" srcOrd="0" destOrd="0" presId="urn:microsoft.com/office/officeart/2005/8/layout/bProcess2"/>
    <dgm:cxn modelId="{9E5A356F-0975-49A2-A210-C5EE43BE1C3D}" srcId="{9806FBC6-9B60-4509-87F2-93971127B255}" destId="{E2401BCA-1FB1-412F-9AA9-096A0BA0DFF1}" srcOrd="7" destOrd="0" parTransId="{ADE9117E-C922-436B-9987-07719612F512}" sibTransId="{65DA044A-689D-4AB6-9066-5D6CEF663079}"/>
    <dgm:cxn modelId="{8BB343B7-5ADF-42E0-A376-2A1EC7E7DD01}" srcId="{9806FBC6-9B60-4509-87F2-93971127B255}" destId="{7E4C3FF6-8A10-4AD5-BEAF-953FD2DEA0E7}" srcOrd="5" destOrd="0" parTransId="{1AB8C20A-CD67-44EA-A77E-AD5D1564D8BD}" sibTransId="{D34EB217-2745-41E8-9E1F-8560D6B69C05}"/>
    <dgm:cxn modelId="{7501E4C7-099F-465F-9B27-BB064B2CB26E}" type="presOf" srcId="{65DA044A-689D-4AB6-9066-5D6CEF663079}" destId="{ED4C4981-8C5B-4543-BF56-A75915C42889}" srcOrd="0" destOrd="0" presId="urn:microsoft.com/office/officeart/2005/8/layout/bProcess2"/>
    <dgm:cxn modelId="{C283B54C-B240-43C2-9CBE-B2276B562811}" type="presOf" srcId="{CA21A188-6976-4905-8D5E-C624A507EE60}" destId="{19E409D8-0AEA-4439-A79E-2686C30F8A4A}" srcOrd="0" destOrd="0" presId="urn:microsoft.com/office/officeart/2005/8/layout/bProcess2"/>
    <dgm:cxn modelId="{07523CCC-0072-451A-B37F-4BFD651D1484}" type="presOf" srcId="{F7892C73-57EA-4E76-9D9B-67E74EC4B163}" destId="{2722CD3D-55DA-4B43-8E28-5F6533D22584}" srcOrd="0" destOrd="0" presId="urn:microsoft.com/office/officeart/2005/8/layout/bProcess2"/>
    <dgm:cxn modelId="{5ABC937C-4CFB-4B23-A1A9-9BEFA9346118}" type="presOf" srcId="{D30E98C5-B790-4711-8001-F0B9CDE64FEE}" destId="{3ED9A043-FD54-4473-866A-B2B87D1909A3}" srcOrd="0" destOrd="0" presId="urn:microsoft.com/office/officeart/2005/8/layout/bProcess2"/>
    <dgm:cxn modelId="{6A24C334-A29D-4A6C-87F5-5510042CE4EC}" type="presOf" srcId="{A0BA7522-1A4F-4B06-831E-C98B0D85066C}" destId="{68D2C73E-0CAD-45AC-B178-A8CBF1B2BB27}" srcOrd="0" destOrd="0" presId="urn:microsoft.com/office/officeart/2005/8/layout/bProcess2"/>
    <dgm:cxn modelId="{90FB0157-7393-41DF-A232-C96CFD1F8141}" srcId="{9806FBC6-9B60-4509-87F2-93971127B255}" destId="{038F85F5-9987-4E05-A513-13591CBF7EA6}" srcOrd="0" destOrd="0" parTransId="{0C99898A-A919-4B19-B758-F6348CCC1BBF}" sibTransId="{DA6D61E7-6D8F-4939-A8E2-F46B279037B9}"/>
    <dgm:cxn modelId="{A6BE20EF-6665-4632-966E-6B781D70F44D}" type="presParOf" srcId="{3777FE1D-B1FD-4047-B007-921ACD82647B}" destId="{0502AEDF-0C3D-4082-B72D-038E1F8B46F4}" srcOrd="0" destOrd="0" presId="urn:microsoft.com/office/officeart/2005/8/layout/bProcess2"/>
    <dgm:cxn modelId="{45E4DE18-B31E-47A9-B688-6CEC038FFE29}" type="presParOf" srcId="{3777FE1D-B1FD-4047-B007-921ACD82647B}" destId="{8D710697-1AA5-4911-B772-5E4602F93DFD}" srcOrd="1" destOrd="0" presId="urn:microsoft.com/office/officeart/2005/8/layout/bProcess2"/>
    <dgm:cxn modelId="{E93F262D-58C7-44C1-8BA0-CAB6C0444124}" type="presParOf" srcId="{3777FE1D-B1FD-4047-B007-921ACD82647B}" destId="{D2BAF39D-9B5F-4B8E-A420-E9BF78FB1231}" srcOrd="2" destOrd="0" presId="urn:microsoft.com/office/officeart/2005/8/layout/bProcess2"/>
    <dgm:cxn modelId="{0211CC62-45E2-4A8B-9AA8-EC754B184518}" type="presParOf" srcId="{D2BAF39D-9B5F-4B8E-A420-E9BF78FB1231}" destId="{B5C29AA5-AD25-4EFA-A4A7-AC6E6EFEDD54}" srcOrd="0" destOrd="0" presId="urn:microsoft.com/office/officeart/2005/8/layout/bProcess2"/>
    <dgm:cxn modelId="{A35DFC04-5A10-4055-AE63-2D0F35F93D56}" type="presParOf" srcId="{D2BAF39D-9B5F-4B8E-A420-E9BF78FB1231}" destId="{80F72A38-9AAF-4E9D-9BB1-ABE22FC54CF8}" srcOrd="1" destOrd="0" presId="urn:microsoft.com/office/officeart/2005/8/layout/bProcess2"/>
    <dgm:cxn modelId="{97EBFDCF-4002-4E1F-AAA0-482A5821AB43}" type="presParOf" srcId="{3777FE1D-B1FD-4047-B007-921ACD82647B}" destId="{3ED9A043-FD54-4473-866A-B2B87D1909A3}" srcOrd="3" destOrd="0" presId="urn:microsoft.com/office/officeart/2005/8/layout/bProcess2"/>
    <dgm:cxn modelId="{4CD41F0B-E8BC-42EF-8747-3F70334DCE22}" type="presParOf" srcId="{3777FE1D-B1FD-4047-B007-921ACD82647B}" destId="{3A6BEE46-057E-423E-87CD-4342C5A0CCCF}" srcOrd="4" destOrd="0" presId="urn:microsoft.com/office/officeart/2005/8/layout/bProcess2"/>
    <dgm:cxn modelId="{939D1151-23CE-4DBA-B9B9-F8C42428BB48}" type="presParOf" srcId="{3A6BEE46-057E-423E-87CD-4342C5A0CCCF}" destId="{EACCA008-D0B9-4C52-810E-10ABC1A3BAFB}" srcOrd="0" destOrd="0" presId="urn:microsoft.com/office/officeart/2005/8/layout/bProcess2"/>
    <dgm:cxn modelId="{BC8E0F40-D890-42BF-83B2-9E8B3A920B18}" type="presParOf" srcId="{3A6BEE46-057E-423E-87CD-4342C5A0CCCF}" destId="{2722CD3D-55DA-4B43-8E28-5F6533D22584}" srcOrd="1" destOrd="0" presId="urn:microsoft.com/office/officeart/2005/8/layout/bProcess2"/>
    <dgm:cxn modelId="{0F51A257-D91B-460F-8EEC-23BC98C5B70B}" type="presParOf" srcId="{3777FE1D-B1FD-4047-B007-921ACD82647B}" destId="{28EAFC28-E04E-4A84-B502-F3744DB2FB8D}" srcOrd="5" destOrd="0" presId="urn:microsoft.com/office/officeart/2005/8/layout/bProcess2"/>
    <dgm:cxn modelId="{AAF96BB9-C3FF-4620-A059-F6E43990F5AA}" type="presParOf" srcId="{3777FE1D-B1FD-4047-B007-921ACD82647B}" destId="{E0CA401D-D148-4B7C-AC08-8D7E1AFBAE72}" srcOrd="6" destOrd="0" presId="urn:microsoft.com/office/officeart/2005/8/layout/bProcess2"/>
    <dgm:cxn modelId="{7373750B-16ED-4B0C-AFCC-A3AD61EFFD21}" type="presParOf" srcId="{E0CA401D-D148-4B7C-AC08-8D7E1AFBAE72}" destId="{754D006F-98FE-402B-AC5D-5B8DE4088679}" srcOrd="0" destOrd="0" presId="urn:microsoft.com/office/officeart/2005/8/layout/bProcess2"/>
    <dgm:cxn modelId="{0121B01A-3D63-4E04-BA64-0A83520A0466}" type="presParOf" srcId="{E0CA401D-D148-4B7C-AC08-8D7E1AFBAE72}" destId="{2C04F54F-EE3C-4D7B-A865-8E5EC875129D}" srcOrd="1" destOrd="0" presId="urn:microsoft.com/office/officeart/2005/8/layout/bProcess2"/>
    <dgm:cxn modelId="{DC89FE82-F7EE-4759-9BC7-713810F65D0F}" type="presParOf" srcId="{3777FE1D-B1FD-4047-B007-921ACD82647B}" destId="{52715B8C-98B5-44AE-86F5-459A8C6B5957}" srcOrd="7" destOrd="0" presId="urn:microsoft.com/office/officeart/2005/8/layout/bProcess2"/>
    <dgm:cxn modelId="{03074D62-17CB-4062-814D-6AA83A8C2164}" type="presParOf" srcId="{3777FE1D-B1FD-4047-B007-921ACD82647B}" destId="{E4FF7AB6-3F29-42C3-A92C-3C12EEB276B6}" srcOrd="8" destOrd="0" presId="urn:microsoft.com/office/officeart/2005/8/layout/bProcess2"/>
    <dgm:cxn modelId="{48D39CAC-7CF7-458C-B049-A347A4BEA958}" type="presParOf" srcId="{E4FF7AB6-3F29-42C3-A92C-3C12EEB276B6}" destId="{834CECFA-E98F-412C-8156-1A92375D4392}" srcOrd="0" destOrd="0" presId="urn:microsoft.com/office/officeart/2005/8/layout/bProcess2"/>
    <dgm:cxn modelId="{2E0AC1A6-6201-4F05-B050-E543A19C4CC9}" type="presParOf" srcId="{E4FF7AB6-3F29-42C3-A92C-3C12EEB276B6}" destId="{5DB569D1-F64C-4A67-B2E8-2B8EDBDA5022}" srcOrd="1" destOrd="0" presId="urn:microsoft.com/office/officeart/2005/8/layout/bProcess2"/>
    <dgm:cxn modelId="{EDDA5D2C-F37F-4B72-8BBF-2163A269A514}" type="presParOf" srcId="{3777FE1D-B1FD-4047-B007-921ACD82647B}" destId="{19E409D8-0AEA-4439-A79E-2686C30F8A4A}" srcOrd="9" destOrd="0" presId="urn:microsoft.com/office/officeart/2005/8/layout/bProcess2"/>
    <dgm:cxn modelId="{8DEFD31B-7AF2-4C9C-B7ED-46B0F03F695A}" type="presParOf" srcId="{3777FE1D-B1FD-4047-B007-921ACD82647B}" destId="{C3CF45F3-2A04-44D1-91F6-754DD0F62968}" srcOrd="10" destOrd="0" presId="urn:microsoft.com/office/officeart/2005/8/layout/bProcess2"/>
    <dgm:cxn modelId="{56DA6ACC-EF27-4392-B370-A455F918370E}" type="presParOf" srcId="{C3CF45F3-2A04-44D1-91F6-754DD0F62968}" destId="{541B6CB7-76EA-41D2-8011-B37DFF187372}" srcOrd="0" destOrd="0" presId="urn:microsoft.com/office/officeart/2005/8/layout/bProcess2"/>
    <dgm:cxn modelId="{A9548DAA-8097-4735-A67E-33730D887FE8}" type="presParOf" srcId="{C3CF45F3-2A04-44D1-91F6-754DD0F62968}" destId="{9DCC1596-5216-4AE6-84DC-A9AC2DE5A874}" srcOrd="1" destOrd="0" presId="urn:microsoft.com/office/officeart/2005/8/layout/bProcess2"/>
    <dgm:cxn modelId="{E5ECB9F4-B551-4A96-AEC1-7143152B4648}" type="presParOf" srcId="{3777FE1D-B1FD-4047-B007-921ACD82647B}" destId="{0FCCE527-5181-4BA5-B9E0-15132285D45D}" srcOrd="11" destOrd="0" presId="urn:microsoft.com/office/officeart/2005/8/layout/bProcess2"/>
    <dgm:cxn modelId="{DD9752F1-22C3-4B26-B017-CF14DDE5D894}" type="presParOf" srcId="{3777FE1D-B1FD-4047-B007-921ACD82647B}" destId="{34400773-517B-4377-9497-5136810ACEB8}" srcOrd="12" destOrd="0" presId="urn:microsoft.com/office/officeart/2005/8/layout/bProcess2"/>
    <dgm:cxn modelId="{096C67BC-D51A-47E7-9663-A2E2DEA66123}" type="presParOf" srcId="{34400773-517B-4377-9497-5136810ACEB8}" destId="{73E15047-DFF7-41A1-9B92-D484191D99A2}" srcOrd="0" destOrd="0" presId="urn:microsoft.com/office/officeart/2005/8/layout/bProcess2"/>
    <dgm:cxn modelId="{A7E69DDA-7467-43E1-A595-0AAE2316CBE7}" type="presParOf" srcId="{34400773-517B-4377-9497-5136810ACEB8}" destId="{68D2C73E-0CAD-45AC-B178-A8CBF1B2BB27}" srcOrd="1" destOrd="0" presId="urn:microsoft.com/office/officeart/2005/8/layout/bProcess2"/>
    <dgm:cxn modelId="{C4FC17C8-C931-4604-8429-90EAA53F77B1}" type="presParOf" srcId="{3777FE1D-B1FD-4047-B007-921ACD82647B}" destId="{8C5A9ACA-1C8B-410D-AA2A-3AD9333E2778}" srcOrd="13" destOrd="0" presId="urn:microsoft.com/office/officeart/2005/8/layout/bProcess2"/>
    <dgm:cxn modelId="{FFCBFC05-E295-4531-B654-62CF60737540}" type="presParOf" srcId="{3777FE1D-B1FD-4047-B007-921ACD82647B}" destId="{F297A72C-B606-41B4-B5AC-B954553DDB7C}" srcOrd="14" destOrd="0" presId="urn:microsoft.com/office/officeart/2005/8/layout/bProcess2"/>
    <dgm:cxn modelId="{3D95899E-7C0B-4880-922B-B96BBF3FBFBB}" type="presParOf" srcId="{F297A72C-B606-41B4-B5AC-B954553DDB7C}" destId="{B5CD1BDC-D78A-41EE-B225-0D72665A4E91}" srcOrd="0" destOrd="0" presId="urn:microsoft.com/office/officeart/2005/8/layout/bProcess2"/>
    <dgm:cxn modelId="{8A146ED2-609B-40F1-89D2-9C05C9E598E2}" type="presParOf" srcId="{F297A72C-B606-41B4-B5AC-B954553DDB7C}" destId="{4154FFB6-B853-43BA-A7BF-A52C1CF55408}" srcOrd="1" destOrd="0" presId="urn:microsoft.com/office/officeart/2005/8/layout/bProcess2"/>
    <dgm:cxn modelId="{B2BF8130-B612-4666-A374-F6AFCC5E7AF6}" type="presParOf" srcId="{3777FE1D-B1FD-4047-B007-921ACD82647B}" destId="{ED4C4981-8C5B-4543-BF56-A75915C42889}" srcOrd="15" destOrd="0" presId="urn:microsoft.com/office/officeart/2005/8/layout/bProcess2"/>
    <dgm:cxn modelId="{76C3461A-21BF-48A0-B452-DD1C94A8618A}" type="presParOf" srcId="{3777FE1D-B1FD-4047-B007-921ACD82647B}" destId="{A9D3DAE1-4150-44D9-AD1B-0C16E2B29EB5}" srcOrd="16" destOrd="0" presId="urn:microsoft.com/office/officeart/2005/8/layout/b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806FBC6-9B60-4509-87F2-93971127B255}" type="doc">
      <dgm:prSet loTypeId="urn:microsoft.com/office/officeart/2005/8/layout/bProcess2" loCatId="process" qsTypeId="urn:microsoft.com/office/officeart/2005/8/quickstyle/simple1" qsCatId="simple" csTypeId="urn:microsoft.com/office/officeart/2005/8/colors/colorful1" csCatId="colorful" phldr="1"/>
      <dgm:spPr/>
      <dgm:t>
        <a:bodyPr/>
        <a:lstStyle/>
        <a:p>
          <a:endParaRPr lang="en-US"/>
        </a:p>
      </dgm:t>
    </dgm:pt>
    <dgm:pt modelId="{038F85F5-9987-4E05-A513-13591CBF7EA6}">
      <dgm:prSet phldrT="[Text]" custT="1"/>
      <dgm:spPr>
        <a:solidFill>
          <a:schemeClr val="tx2">
            <a:lumMod val="60000"/>
            <a:lumOff val="40000"/>
          </a:schemeClr>
        </a:solidFill>
      </dgm:spPr>
      <dgm:t>
        <a:bodyPr/>
        <a:lstStyle/>
        <a:p>
          <a:r>
            <a:rPr lang="en-US" sz="2800" b="1" dirty="0" smtClean="0"/>
            <a:t>Sender attaches file to e-mail</a:t>
          </a:r>
          <a:endParaRPr lang="en-US" sz="2800" b="1" dirty="0"/>
        </a:p>
      </dgm:t>
    </dgm:pt>
    <dgm:pt modelId="{0C99898A-A919-4B19-B758-F6348CCC1BBF}" type="parTrans" cxnId="{90FB0157-7393-41DF-A232-C96CFD1F8141}">
      <dgm:prSet/>
      <dgm:spPr/>
      <dgm:t>
        <a:bodyPr/>
        <a:lstStyle/>
        <a:p>
          <a:endParaRPr lang="en-US" sz="2400" b="1">
            <a:solidFill>
              <a:schemeClr val="tx1"/>
            </a:solidFill>
          </a:endParaRPr>
        </a:p>
      </dgm:t>
    </dgm:pt>
    <dgm:pt modelId="{DA6D61E7-6D8F-4939-A8E2-F46B279037B9}" type="sibTrans" cxnId="{90FB0157-7393-41DF-A232-C96CFD1F8141}">
      <dgm:prSet/>
      <dgm:spPr/>
      <dgm:t>
        <a:bodyPr/>
        <a:lstStyle/>
        <a:p>
          <a:endParaRPr lang="en-US" sz="2400" b="1">
            <a:solidFill>
              <a:schemeClr val="tx1"/>
            </a:solidFill>
          </a:endParaRPr>
        </a:p>
      </dgm:t>
    </dgm:pt>
    <dgm:pt modelId="{16F27ACF-C73A-47F3-AF39-63DFE51840E7}">
      <dgm:prSet phldrT="[Text]" custT="1"/>
      <dgm:spPr/>
      <dgm:t>
        <a:bodyPr/>
        <a:lstStyle/>
        <a:p>
          <a:r>
            <a:rPr lang="en-US" sz="2800" b="1" dirty="0" smtClean="0"/>
            <a:t>E-mail server stores file</a:t>
          </a:r>
          <a:endParaRPr lang="en-US" sz="2800" b="1" dirty="0"/>
        </a:p>
      </dgm:t>
    </dgm:pt>
    <dgm:pt modelId="{F98CAED0-8756-4A01-B2BF-9E11283CD8E1}" type="parTrans" cxnId="{0BEBE740-9DFE-4740-BFA9-69F5668FFB30}">
      <dgm:prSet/>
      <dgm:spPr/>
      <dgm:t>
        <a:bodyPr/>
        <a:lstStyle/>
        <a:p>
          <a:endParaRPr lang="en-US" sz="2400" b="1">
            <a:solidFill>
              <a:schemeClr val="tx1"/>
            </a:solidFill>
          </a:endParaRPr>
        </a:p>
      </dgm:t>
    </dgm:pt>
    <dgm:pt modelId="{D30E98C5-B790-4711-8001-F0B9CDE64FEE}" type="sibTrans" cxnId="{0BEBE740-9DFE-4740-BFA9-69F5668FFB30}">
      <dgm:prSet/>
      <dgm:spPr/>
      <dgm:t>
        <a:bodyPr/>
        <a:lstStyle/>
        <a:p>
          <a:endParaRPr lang="en-US" sz="2400" b="1">
            <a:solidFill>
              <a:schemeClr val="tx1"/>
            </a:solidFill>
          </a:endParaRPr>
        </a:p>
      </dgm:t>
    </dgm:pt>
    <dgm:pt modelId="{ED85015F-0C02-45D7-A36C-38F7E9F4BFA1}">
      <dgm:prSet phldrT="[Text]" custT="1"/>
      <dgm:spPr>
        <a:solidFill>
          <a:schemeClr val="tx2">
            <a:lumMod val="60000"/>
            <a:lumOff val="40000"/>
          </a:schemeClr>
        </a:solidFill>
      </dgm:spPr>
      <dgm:t>
        <a:bodyPr/>
        <a:lstStyle/>
        <a:p>
          <a:r>
            <a:rPr lang="en-US" sz="2800" b="1" dirty="0" smtClean="0"/>
            <a:t>Recipient downloads attachment</a:t>
          </a:r>
          <a:endParaRPr lang="en-US" sz="2800" b="1" dirty="0"/>
        </a:p>
      </dgm:t>
    </dgm:pt>
    <dgm:pt modelId="{9661EA40-A98E-4C96-A064-B48D1DAF92B6}" type="parTrans" cxnId="{A9EC533D-7CE8-4EDC-ABAE-F996D51EE3AE}">
      <dgm:prSet/>
      <dgm:spPr/>
      <dgm:t>
        <a:bodyPr/>
        <a:lstStyle/>
        <a:p>
          <a:endParaRPr lang="en-US" sz="2400" b="1">
            <a:solidFill>
              <a:schemeClr val="tx1"/>
            </a:solidFill>
          </a:endParaRPr>
        </a:p>
      </dgm:t>
    </dgm:pt>
    <dgm:pt modelId="{FCBE53F8-01B3-409B-8645-FBCE7735E3D2}" type="sibTrans" cxnId="{A9EC533D-7CE8-4EDC-ABAE-F996D51EE3AE}">
      <dgm:prSet/>
      <dgm:spPr/>
      <dgm:t>
        <a:bodyPr/>
        <a:lstStyle/>
        <a:p>
          <a:endParaRPr lang="en-US" sz="2400" b="1">
            <a:solidFill>
              <a:schemeClr val="tx1"/>
            </a:solidFill>
          </a:endParaRPr>
        </a:p>
      </dgm:t>
    </dgm:pt>
    <dgm:pt modelId="{3777FE1D-B1FD-4047-B007-921ACD82647B}" type="pres">
      <dgm:prSet presAssocID="{9806FBC6-9B60-4509-87F2-93971127B255}" presName="diagram" presStyleCnt="0">
        <dgm:presLayoutVars>
          <dgm:dir/>
          <dgm:resizeHandles/>
        </dgm:presLayoutVars>
      </dgm:prSet>
      <dgm:spPr/>
      <dgm:t>
        <a:bodyPr/>
        <a:lstStyle/>
        <a:p>
          <a:endParaRPr lang="en-US"/>
        </a:p>
      </dgm:t>
    </dgm:pt>
    <dgm:pt modelId="{0502AEDF-0C3D-4082-B72D-038E1F8B46F4}" type="pres">
      <dgm:prSet presAssocID="{038F85F5-9987-4E05-A513-13591CBF7EA6}" presName="firstNode" presStyleLbl="node1" presStyleIdx="0" presStyleCnt="3" custScaleX="268337" custLinFactY="25571" custLinFactNeighborX="-15163" custLinFactNeighborY="100000">
        <dgm:presLayoutVars>
          <dgm:bulletEnabled val="1"/>
        </dgm:presLayoutVars>
      </dgm:prSet>
      <dgm:spPr/>
      <dgm:t>
        <a:bodyPr/>
        <a:lstStyle/>
        <a:p>
          <a:endParaRPr lang="en-US"/>
        </a:p>
      </dgm:t>
    </dgm:pt>
    <dgm:pt modelId="{8D710697-1AA5-4911-B772-5E4602F93DFD}" type="pres">
      <dgm:prSet presAssocID="{DA6D61E7-6D8F-4939-A8E2-F46B279037B9}" presName="sibTrans" presStyleLbl="sibTrans2D1" presStyleIdx="0" presStyleCnt="2" custAng="16025715"/>
      <dgm:spPr>
        <a:prstGeom prst="rightArrow">
          <a:avLst/>
        </a:prstGeom>
      </dgm:spPr>
      <dgm:t>
        <a:bodyPr/>
        <a:lstStyle/>
        <a:p>
          <a:endParaRPr lang="en-US"/>
        </a:p>
      </dgm:t>
    </dgm:pt>
    <dgm:pt modelId="{D2BAF39D-9B5F-4B8E-A420-E9BF78FB1231}" type="pres">
      <dgm:prSet presAssocID="{16F27ACF-C73A-47F3-AF39-63DFE51840E7}" presName="middleNode" presStyleCnt="0"/>
      <dgm:spPr/>
    </dgm:pt>
    <dgm:pt modelId="{B5C29AA5-AD25-4EFA-A4A7-AC6E6EFEDD54}" type="pres">
      <dgm:prSet presAssocID="{16F27ACF-C73A-47F3-AF39-63DFE51840E7}" presName="padding" presStyleLbl="node1" presStyleIdx="0" presStyleCnt="3"/>
      <dgm:spPr/>
    </dgm:pt>
    <dgm:pt modelId="{80F72A38-9AAF-4E9D-9BB1-ABE22FC54CF8}" type="pres">
      <dgm:prSet presAssocID="{16F27ACF-C73A-47F3-AF39-63DFE51840E7}" presName="shape" presStyleLbl="node1" presStyleIdx="1" presStyleCnt="3" custScaleX="449119" custScaleY="137641" custLinFactX="100000" custLinFactY="-100000" custLinFactNeighborX="104455" custLinFactNeighborY="-136913">
        <dgm:presLayoutVars>
          <dgm:bulletEnabled val="1"/>
        </dgm:presLayoutVars>
      </dgm:prSet>
      <dgm:spPr/>
      <dgm:t>
        <a:bodyPr/>
        <a:lstStyle/>
        <a:p>
          <a:endParaRPr lang="en-US"/>
        </a:p>
      </dgm:t>
    </dgm:pt>
    <dgm:pt modelId="{3ED9A043-FD54-4473-866A-B2B87D1909A3}" type="pres">
      <dgm:prSet presAssocID="{D30E98C5-B790-4711-8001-F0B9CDE64FEE}" presName="sibTrans" presStyleLbl="sibTrans2D1" presStyleIdx="1" presStyleCnt="2" custAng="16321040"/>
      <dgm:spPr>
        <a:prstGeom prst="rightArrow">
          <a:avLst/>
        </a:prstGeom>
      </dgm:spPr>
      <dgm:t>
        <a:bodyPr/>
        <a:lstStyle/>
        <a:p>
          <a:endParaRPr lang="en-US"/>
        </a:p>
      </dgm:t>
    </dgm:pt>
    <dgm:pt modelId="{A9D3DAE1-4150-44D9-AD1B-0C16E2B29EB5}" type="pres">
      <dgm:prSet presAssocID="{ED85015F-0C02-45D7-A36C-38F7E9F4BFA1}" presName="lastNode" presStyleLbl="node1" presStyleIdx="2" presStyleCnt="3" custScaleX="239684" custLinFactNeighborX="687" custLinFactNeighborY="-7038">
        <dgm:presLayoutVars>
          <dgm:bulletEnabled val="1"/>
        </dgm:presLayoutVars>
      </dgm:prSet>
      <dgm:spPr/>
      <dgm:t>
        <a:bodyPr/>
        <a:lstStyle/>
        <a:p>
          <a:endParaRPr lang="en-US"/>
        </a:p>
      </dgm:t>
    </dgm:pt>
  </dgm:ptLst>
  <dgm:cxnLst>
    <dgm:cxn modelId="{90FB0157-7393-41DF-A232-C96CFD1F8141}" srcId="{9806FBC6-9B60-4509-87F2-93971127B255}" destId="{038F85F5-9987-4E05-A513-13591CBF7EA6}" srcOrd="0" destOrd="0" parTransId="{0C99898A-A919-4B19-B758-F6348CCC1BBF}" sibTransId="{DA6D61E7-6D8F-4939-A8E2-F46B279037B9}"/>
    <dgm:cxn modelId="{A9EC533D-7CE8-4EDC-ABAE-F996D51EE3AE}" srcId="{9806FBC6-9B60-4509-87F2-93971127B255}" destId="{ED85015F-0C02-45D7-A36C-38F7E9F4BFA1}" srcOrd="2" destOrd="0" parTransId="{9661EA40-A98E-4C96-A064-B48D1DAF92B6}" sibTransId="{FCBE53F8-01B3-409B-8645-FBCE7735E3D2}"/>
    <dgm:cxn modelId="{88B9DBDF-8C28-405C-98DB-D0B1C7BE20C7}" type="presOf" srcId="{DA6D61E7-6D8F-4939-A8E2-F46B279037B9}" destId="{8D710697-1AA5-4911-B772-5E4602F93DFD}" srcOrd="0" destOrd="0" presId="urn:microsoft.com/office/officeart/2005/8/layout/bProcess2"/>
    <dgm:cxn modelId="{73D08B41-0C98-4B0B-98A0-67C1E3AC2A14}" type="presOf" srcId="{038F85F5-9987-4E05-A513-13591CBF7EA6}" destId="{0502AEDF-0C3D-4082-B72D-038E1F8B46F4}" srcOrd="0" destOrd="0" presId="urn:microsoft.com/office/officeart/2005/8/layout/bProcess2"/>
    <dgm:cxn modelId="{F4259AC1-73C8-47C5-B7F8-94C16234AA61}" type="presOf" srcId="{9806FBC6-9B60-4509-87F2-93971127B255}" destId="{3777FE1D-B1FD-4047-B007-921ACD82647B}" srcOrd="0" destOrd="0" presId="urn:microsoft.com/office/officeart/2005/8/layout/bProcess2"/>
    <dgm:cxn modelId="{7F2662B8-0871-492D-B572-5DE20FA2824F}" type="presOf" srcId="{ED85015F-0C02-45D7-A36C-38F7E9F4BFA1}" destId="{A9D3DAE1-4150-44D9-AD1B-0C16E2B29EB5}" srcOrd="0" destOrd="0" presId="urn:microsoft.com/office/officeart/2005/8/layout/bProcess2"/>
    <dgm:cxn modelId="{0BEBE740-9DFE-4740-BFA9-69F5668FFB30}" srcId="{9806FBC6-9B60-4509-87F2-93971127B255}" destId="{16F27ACF-C73A-47F3-AF39-63DFE51840E7}" srcOrd="1" destOrd="0" parTransId="{F98CAED0-8756-4A01-B2BF-9E11283CD8E1}" sibTransId="{D30E98C5-B790-4711-8001-F0B9CDE64FEE}"/>
    <dgm:cxn modelId="{39537F5A-9F5F-44B4-9072-6E09D75281E9}" type="presOf" srcId="{16F27ACF-C73A-47F3-AF39-63DFE51840E7}" destId="{80F72A38-9AAF-4E9D-9BB1-ABE22FC54CF8}" srcOrd="0" destOrd="0" presId="urn:microsoft.com/office/officeart/2005/8/layout/bProcess2"/>
    <dgm:cxn modelId="{E841E5D5-2B25-4093-916D-49BCB2CE475D}" type="presOf" srcId="{D30E98C5-B790-4711-8001-F0B9CDE64FEE}" destId="{3ED9A043-FD54-4473-866A-B2B87D1909A3}" srcOrd="0" destOrd="0" presId="urn:microsoft.com/office/officeart/2005/8/layout/bProcess2"/>
    <dgm:cxn modelId="{4B207775-E21A-409E-8465-D7B21D032286}" type="presParOf" srcId="{3777FE1D-B1FD-4047-B007-921ACD82647B}" destId="{0502AEDF-0C3D-4082-B72D-038E1F8B46F4}" srcOrd="0" destOrd="0" presId="urn:microsoft.com/office/officeart/2005/8/layout/bProcess2"/>
    <dgm:cxn modelId="{88D744FC-3D5D-4DB3-8277-A09445AD6FD8}" type="presParOf" srcId="{3777FE1D-B1FD-4047-B007-921ACD82647B}" destId="{8D710697-1AA5-4911-B772-5E4602F93DFD}" srcOrd="1" destOrd="0" presId="urn:microsoft.com/office/officeart/2005/8/layout/bProcess2"/>
    <dgm:cxn modelId="{4D25CCD0-845C-4D15-8B73-431F6E43F5B1}" type="presParOf" srcId="{3777FE1D-B1FD-4047-B007-921ACD82647B}" destId="{D2BAF39D-9B5F-4B8E-A420-E9BF78FB1231}" srcOrd="2" destOrd="0" presId="urn:microsoft.com/office/officeart/2005/8/layout/bProcess2"/>
    <dgm:cxn modelId="{8C43D438-2CDB-4524-8801-09DF4B665BB5}" type="presParOf" srcId="{D2BAF39D-9B5F-4B8E-A420-E9BF78FB1231}" destId="{B5C29AA5-AD25-4EFA-A4A7-AC6E6EFEDD54}" srcOrd="0" destOrd="0" presId="urn:microsoft.com/office/officeart/2005/8/layout/bProcess2"/>
    <dgm:cxn modelId="{386EBCCD-D47C-42EA-A4FF-4F85B4D4565B}" type="presParOf" srcId="{D2BAF39D-9B5F-4B8E-A420-E9BF78FB1231}" destId="{80F72A38-9AAF-4E9D-9BB1-ABE22FC54CF8}" srcOrd="1" destOrd="0" presId="urn:microsoft.com/office/officeart/2005/8/layout/bProcess2"/>
    <dgm:cxn modelId="{2A6C1BE3-31DC-4E11-8D41-962504E8F562}" type="presParOf" srcId="{3777FE1D-B1FD-4047-B007-921ACD82647B}" destId="{3ED9A043-FD54-4473-866A-B2B87D1909A3}" srcOrd="3" destOrd="0" presId="urn:microsoft.com/office/officeart/2005/8/layout/bProcess2"/>
    <dgm:cxn modelId="{3080F06E-2E6F-42D1-83E0-2A639CB67B0F}" type="presParOf" srcId="{3777FE1D-B1FD-4047-B007-921ACD82647B}" destId="{A9D3DAE1-4150-44D9-AD1B-0C16E2B29EB5}" srcOrd="4" destOrd="0" presId="urn:microsoft.com/office/officeart/2005/8/layout/b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3818809-177D-4A14-838E-C1414246A1A3}">
      <dsp:nvSpPr>
        <dsp:cNvPr id="0" name=""/>
        <dsp:cNvSpPr/>
      </dsp:nvSpPr>
      <dsp:spPr>
        <a:xfrm>
          <a:off x="2146215" y="0"/>
          <a:ext cx="4419600" cy="4419600"/>
        </a:xfrm>
        <a:prstGeom prst="diamond">
          <a:avLst/>
        </a:prstGeom>
        <a:solidFill>
          <a:schemeClr val="tx2">
            <a:lumMod val="40000"/>
            <a:lumOff val="60000"/>
          </a:schemeClr>
        </a:solidFill>
        <a:ln>
          <a:noFill/>
        </a:ln>
        <a:effectLst/>
      </dsp:spPr>
      <dsp:style>
        <a:lnRef idx="0">
          <a:scrgbClr r="0" g="0" b="0"/>
        </a:lnRef>
        <a:fillRef idx="1">
          <a:scrgbClr r="0" g="0" b="0"/>
        </a:fillRef>
        <a:effectRef idx="0">
          <a:scrgbClr r="0" g="0" b="0"/>
        </a:effectRef>
        <a:fontRef idx="minor"/>
      </dsp:style>
    </dsp:sp>
    <dsp:sp modelId="{DCE006AA-6EA7-479C-9D4B-49327B5FD98C}">
      <dsp:nvSpPr>
        <dsp:cNvPr id="0" name=""/>
        <dsp:cNvSpPr/>
      </dsp:nvSpPr>
      <dsp:spPr>
        <a:xfrm>
          <a:off x="2566077" y="419861"/>
          <a:ext cx="1723644" cy="1723644"/>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Fair Dealing</a:t>
          </a:r>
          <a:endParaRPr lang="en-US" sz="3000" kern="1200" dirty="0"/>
        </a:p>
      </dsp:txBody>
      <dsp:txXfrm>
        <a:off x="2566077" y="419861"/>
        <a:ext cx="1723644" cy="1723644"/>
      </dsp:txXfrm>
    </dsp:sp>
    <dsp:sp modelId="{34D6602D-E44E-45A3-B206-CED15287D25D}">
      <dsp:nvSpPr>
        <dsp:cNvPr id="0" name=""/>
        <dsp:cNvSpPr/>
      </dsp:nvSpPr>
      <dsp:spPr>
        <a:xfrm>
          <a:off x="4422309" y="419861"/>
          <a:ext cx="1723644" cy="1723644"/>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Fair Use</a:t>
          </a:r>
          <a:endParaRPr lang="en-US" sz="3000" kern="1200" dirty="0"/>
        </a:p>
      </dsp:txBody>
      <dsp:txXfrm>
        <a:off x="4422309" y="419861"/>
        <a:ext cx="1723644" cy="1723644"/>
      </dsp:txXfrm>
    </dsp:sp>
    <dsp:sp modelId="{21293A39-BB05-4988-A9AA-2E63E6C185A9}">
      <dsp:nvSpPr>
        <dsp:cNvPr id="0" name=""/>
        <dsp:cNvSpPr/>
      </dsp:nvSpPr>
      <dsp:spPr>
        <a:xfrm>
          <a:off x="2608031" y="2276094"/>
          <a:ext cx="3528230" cy="1723644"/>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Exceptions and Limitations  </a:t>
          </a:r>
          <a:endParaRPr lang="en-US" sz="3000" kern="1200" dirty="0"/>
        </a:p>
      </dsp:txBody>
      <dsp:txXfrm>
        <a:off x="2608031" y="2276094"/>
        <a:ext cx="3528230" cy="1723644"/>
      </dsp:txXfrm>
    </dsp:sp>
    <dsp:sp modelId="{9E8E64EF-5B93-4D97-9265-F5023A1B18C8}">
      <dsp:nvSpPr>
        <dsp:cNvPr id="0" name=""/>
        <dsp:cNvSpPr/>
      </dsp:nvSpPr>
      <dsp:spPr>
        <a:xfrm>
          <a:off x="4422309" y="2276094"/>
          <a:ext cx="1723644" cy="1723644"/>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502AEDF-0C3D-4082-B72D-038E1F8B46F4}">
      <dsp:nvSpPr>
        <dsp:cNvPr id="0" name=""/>
        <dsp:cNvSpPr/>
      </dsp:nvSpPr>
      <dsp:spPr>
        <a:xfrm>
          <a:off x="7020" y="2322501"/>
          <a:ext cx="3747003" cy="1396379"/>
        </a:xfrm>
        <a:prstGeom prst="ellipse">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smtClean="0"/>
            <a:t>User uploads file</a:t>
          </a:r>
          <a:endParaRPr lang="en-US" sz="2800" b="1" kern="1200" dirty="0"/>
        </a:p>
      </dsp:txBody>
      <dsp:txXfrm>
        <a:off x="7020" y="2322501"/>
        <a:ext cx="3747003" cy="1396379"/>
      </dsp:txXfrm>
    </dsp:sp>
    <dsp:sp modelId="{8D710697-1AA5-4911-B772-5E4602F93DFD}">
      <dsp:nvSpPr>
        <dsp:cNvPr id="0" name=""/>
        <dsp:cNvSpPr/>
      </dsp:nvSpPr>
      <dsp:spPr>
        <a:xfrm rot="18759418">
          <a:off x="2727379" y="1643901"/>
          <a:ext cx="488732" cy="613512"/>
        </a:xfrm>
        <a:prstGeom prst="rightArrow">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0F72A38-9AAF-4E9D-9BB1-ABE22FC54CF8}">
      <dsp:nvSpPr>
        <dsp:cNvPr id="0" name=""/>
        <dsp:cNvSpPr/>
      </dsp:nvSpPr>
      <dsp:spPr>
        <a:xfrm>
          <a:off x="1905005" y="304799"/>
          <a:ext cx="4183028" cy="128196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smtClean="0"/>
            <a:t>Service provider stores file</a:t>
          </a:r>
          <a:endParaRPr lang="en-US" sz="2800" b="1" kern="1200" dirty="0"/>
        </a:p>
      </dsp:txBody>
      <dsp:txXfrm>
        <a:off x="1905005" y="304799"/>
        <a:ext cx="4183028" cy="1281968"/>
      </dsp:txXfrm>
    </dsp:sp>
    <dsp:sp modelId="{3ED9A043-FD54-4473-866A-B2B87D1909A3}">
      <dsp:nvSpPr>
        <dsp:cNvPr id="0" name=""/>
        <dsp:cNvSpPr/>
      </dsp:nvSpPr>
      <dsp:spPr>
        <a:xfrm rot="2489679">
          <a:off x="5031957" y="1693166"/>
          <a:ext cx="488732" cy="613512"/>
        </a:xfrm>
        <a:prstGeom prst="rightArrow">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9D3DAE1-4150-44D9-AD1B-0C16E2B29EB5}">
      <dsp:nvSpPr>
        <dsp:cNvPr id="0" name=""/>
        <dsp:cNvSpPr/>
      </dsp:nvSpPr>
      <dsp:spPr>
        <a:xfrm>
          <a:off x="4882700" y="2355889"/>
          <a:ext cx="3346899" cy="1396379"/>
        </a:xfrm>
        <a:prstGeom prst="ellipse">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smtClean="0"/>
            <a:t>User downloads</a:t>
          </a:r>
        </a:p>
        <a:p>
          <a:pPr lvl="0" algn="ctr" defTabSz="1244600">
            <a:lnSpc>
              <a:spcPct val="90000"/>
            </a:lnSpc>
            <a:spcBef>
              <a:spcPct val="0"/>
            </a:spcBef>
            <a:spcAft>
              <a:spcPct val="35000"/>
            </a:spcAft>
          </a:pPr>
          <a:r>
            <a:rPr lang="en-US" sz="2800" b="1" kern="1200" dirty="0" smtClean="0"/>
            <a:t>file</a:t>
          </a:r>
          <a:endParaRPr lang="en-US" sz="2800" b="1" kern="1200" dirty="0"/>
        </a:p>
      </dsp:txBody>
      <dsp:txXfrm>
        <a:off x="4882700" y="2355889"/>
        <a:ext cx="3346899" cy="1396379"/>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502AEDF-0C3D-4082-B72D-038E1F8B46F4}">
      <dsp:nvSpPr>
        <dsp:cNvPr id="0" name=""/>
        <dsp:cNvSpPr/>
      </dsp:nvSpPr>
      <dsp:spPr>
        <a:xfrm>
          <a:off x="3848" y="665845"/>
          <a:ext cx="3525957" cy="131400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bg1"/>
              </a:solidFill>
            </a:rPr>
            <a:t>Site hosts infringing materials</a:t>
          </a:r>
          <a:endParaRPr lang="en-US" sz="2800" b="1" kern="1200" dirty="0">
            <a:solidFill>
              <a:schemeClr val="bg1"/>
            </a:solidFill>
          </a:endParaRPr>
        </a:p>
      </dsp:txBody>
      <dsp:txXfrm>
        <a:off x="3848" y="665845"/>
        <a:ext cx="3525957" cy="1314003"/>
      </dsp:txXfrm>
    </dsp:sp>
    <dsp:sp modelId="{8D710697-1AA5-4911-B772-5E4602F93DFD}">
      <dsp:nvSpPr>
        <dsp:cNvPr id="0" name=""/>
        <dsp:cNvSpPr/>
      </dsp:nvSpPr>
      <dsp:spPr>
        <a:xfrm rot="10800000">
          <a:off x="1536876" y="2149520"/>
          <a:ext cx="459901" cy="359701"/>
        </a:xfrm>
        <a:prstGeom prst="triangl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722CD3D-55DA-4B43-8E28-5F6533D22584}">
      <dsp:nvSpPr>
        <dsp:cNvPr id="0" name=""/>
        <dsp:cNvSpPr/>
      </dsp:nvSpPr>
      <dsp:spPr>
        <a:xfrm>
          <a:off x="341721" y="2658532"/>
          <a:ext cx="2850210" cy="87644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rPr>
            <a:t>Search engine indexes site</a:t>
          </a:r>
          <a:endParaRPr lang="en-US" sz="1800" b="1" kern="1200" dirty="0">
            <a:solidFill>
              <a:schemeClr val="bg1"/>
            </a:solidFill>
          </a:endParaRPr>
        </a:p>
      </dsp:txBody>
      <dsp:txXfrm>
        <a:off x="341721" y="2658532"/>
        <a:ext cx="2850210" cy="876440"/>
      </dsp:txXfrm>
    </dsp:sp>
    <dsp:sp modelId="{28EAFC28-E04E-4A84-B502-F3744DB2FB8D}">
      <dsp:nvSpPr>
        <dsp:cNvPr id="0" name=""/>
        <dsp:cNvSpPr/>
      </dsp:nvSpPr>
      <dsp:spPr>
        <a:xfrm rot="5400000">
          <a:off x="3807587" y="2916901"/>
          <a:ext cx="459901" cy="359701"/>
        </a:xfrm>
        <a:prstGeom prst="triangl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C04F54F-EE3C-4D7B-A865-8E5EC875129D}">
      <dsp:nvSpPr>
        <dsp:cNvPr id="0" name=""/>
        <dsp:cNvSpPr/>
      </dsp:nvSpPr>
      <dsp:spPr>
        <a:xfrm>
          <a:off x="4862784" y="2658532"/>
          <a:ext cx="2686990" cy="87644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User searches for materials </a:t>
          </a:r>
          <a:endParaRPr lang="en-US" sz="1800" b="1" kern="1200" dirty="0">
            <a:solidFill>
              <a:schemeClr val="tx1"/>
            </a:solidFill>
          </a:endParaRPr>
        </a:p>
      </dsp:txBody>
      <dsp:txXfrm>
        <a:off x="4862784" y="2658532"/>
        <a:ext cx="2686990" cy="876440"/>
      </dsp:txXfrm>
    </dsp:sp>
    <dsp:sp modelId="{52715B8C-98B5-44AE-86F5-459A8C6B5957}">
      <dsp:nvSpPr>
        <dsp:cNvPr id="0" name=""/>
        <dsp:cNvSpPr/>
      </dsp:nvSpPr>
      <dsp:spPr>
        <a:xfrm>
          <a:off x="5976329" y="2129159"/>
          <a:ext cx="459901" cy="359701"/>
        </a:xfrm>
        <a:prstGeom prst="triangl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9D3DAE1-4150-44D9-AD1B-0C16E2B29EB5}">
      <dsp:nvSpPr>
        <dsp:cNvPr id="0" name=""/>
        <dsp:cNvSpPr/>
      </dsp:nvSpPr>
      <dsp:spPr>
        <a:xfrm>
          <a:off x="4186807" y="665845"/>
          <a:ext cx="4038944" cy="1314003"/>
        </a:xfrm>
        <a:prstGeom prst="ellipse">
          <a:avLst/>
        </a:prstGeom>
        <a:solidFill>
          <a:srgbClr val="FF7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bg1"/>
              </a:solidFill>
            </a:rPr>
            <a:t>Search engine shows link</a:t>
          </a:r>
          <a:endParaRPr lang="en-US" sz="2800" b="1" kern="1200" dirty="0">
            <a:solidFill>
              <a:schemeClr val="bg1"/>
            </a:solidFill>
          </a:endParaRPr>
        </a:p>
      </dsp:txBody>
      <dsp:txXfrm>
        <a:off x="4186807" y="665845"/>
        <a:ext cx="4038944" cy="1314003"/>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09F0F25-646F-4E67-8A1F-B9B3DAD47150}">
      <dsp:nvSpPr>
        <dsp:cNvPr id="0" name=""/>
        <dsp:cNvSpPr/>
      </dsp:nvSpPr>
      <dsp:spPr>
        <a:xfrm flipV="1">
          <a:off x="-219902" y="-6093"/>
          <a:ext cx="2828543" cy="2145782"/>
        </a:xfrm>
        <a:prstGeom prst="upArrow">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4CD822-1A0F-400E-AAD0-6CEE31BE41AB}">
      <dsp:nvSpPr>
        <dsp:cNvPr id="0" name=""/>
        <dsp:cNvSpPr/>
      </dsp:nvSpPr>
      <dsp:spPr>
        <a:xfrm>
          <a:off x="2693498" y="6093"/>
          <a:ext cx="4864608" cy="2121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144" tIns="0" rIns="263144" bIns="263144" numCol="1" spcCol="1270" anchor="ctr" anchorCtr="0">
          <a:noAutofit/>
        </a:bodyPr>
        <a:lstStyle/>
        <a:p>
          <a:pPr lvl="0" algn="l" defTabSz="1644650">
            <a:lnSpc>
              <a:spcPct val="90000"/>
            </a:lnSpc>
            <a:spcBef>
              <a:spcPct val="0"/>
            </a:spcBef>
            <a:spcAft>
              <a:spcPct val="35000"/>
            </a:spcAft>
          </a:pPr>
          <a:r>
            <a:rPr lang="en-US" sz="3700" kern="1200" dirty="0" smtClean="0"/>
            <a:t>District Court ruled infringing</a:t>
          </a:r>
          <a:endParaRPr lang="en-US" sz="3700" kern="1200" dirty="0"/>
        </a:p>
      </dsp:txBody>
      <dsp:txXfrm>
        <a:off x="2693498" y="6093"/>
        <a:ext cx="4864608" cy="2121408"/>
      </dsp:txXfrm>
    </dsp:sp>
    <dsp:sp modelId="{A9309F27-0550-4454-991E-B3B3EADE4ADC}">
      <dsp:nvSpPr>
        <dsp:cNvPr id="0" name=""/>
        <dsp:cNvSpPr/>
      </dsp:nvSpPr>
      <dsp:spPr>
        <a:xfrm flipV="1">
          <a:off x="268785" y="2304285"/>
          <a:ext cx="2828543" cy="2121408"/>
        </a:xfrm>
        <a:prstGeom prst="downArrow">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67A34C-4FB3-4B77-8BCF-653E27A12BBF}">
      <dsp:nvSpPr>
        <dsp:cNvPr id="0" name=""/>
        <dsp:cNvSpPr/>
      </dsp:nvSpPr>
      <dsp:spPr>
        <a:xfrm>
          <a:off x="3042028" y="2304285"/>
          <a:ext cx="5864674" cy="2121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144" tIns="0" rIns="263144" bIns="263144" numCol="1" spcCol="1270" anchor="ctr" anchorCtr="0">
          <a:noAutofit/>
        </a:bodyPr>
        <a:lstStyle/>
        <a:p>
          <a:pPr lvl="0" algn="l" defTabSz="1644650">
            <a:lnSpc>
              <a:spcPct val="90000"/>
            </a:lnSpc>
            <a:spcBef>
              <a:spcPct val="0"/>
            </a:spcBef>
            <a:spcAft>
              <a:spcPct val="35000"/>
            </a:spcAft>
          </a:pPr>
          <a:r>
            <a:rPr lang="en-US" sz="3700" kern="1200" dirty="0" smtClean="0"/>
            <a:t>Appeals Court reversed – </a:t>
          </a:r>
          <a:br>
            <a:rPr lang="en-US" sz="3700" kern="1200" dirty="0" smtClean="0"/>
          </a:br>
          <a:r>
            <a:rPr lang="en-US" sz="3700" kern="1200" dirty="0" smtClean="0"/>
            <a:t>non-infringing under Sony</a:t>
          </a:r>
          <a:endParaRPr lang="en-US" sz="3700" kern="1200" dirty="0"/>
        </a:p>
      </dsp:txBody>
      <dsp:txXfrm>
        <a:off x="3042028" y="2304285"/>
        <a:ext cx="5864674" cy="2121408"/>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2A1801A-7C67-493F-AF84-4E738B90C6AF}">
      <dsp:nvSpPr>
        <dsp:cNvPr id="0" name=""/>
        <dsp:cNvSpPr/>
      </dsp:nvSpPr>
      <dsp:spPr>
        <a:xfrm rot="5400000">
          <a:off x="-240186" y="242202"/>
          <a:ext cx="1601241" cy="1120869"/>
        </a:xfrm>
        <a:prstGeom prst="chevron">
          <a:avLst/>
        </a:prstGeom>
        <a:solidFill>
          <a:schemeClr val="accent1"/>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US" sz="3300" kern="1200" dirty="0" smtClean="0"/>
            <a:t>2001</a:t>
          </a:r>
          <a:endParaRPr lang="en-US" sz="3300" kern="1200" dirty="0"/>
        </a:p>
      </dsp:txBody>
      <dsp:txXfrm rot="5400000">
        <a:off x="-240186" y="242202"/>
        <a:ext cx="1601241" cy="1120869"/>
      </dsp:txXfrm>
    </dsp:sp>
    <dsp:sp modelId="{A2E608D4-AFFB-4F33-BFE9-0DE3CECBDEFC}">
      <dsp:nvSpPr>
        <dsp:cNvPr id="0" name=""/>
        <dsp:cNvSpPr/>
      </dsp:nvSpPr>
      <dsp:spPr>
        <a:xfrm rot="5400000">
          <a:off x="4154831" y="-3031945"/>
          <a:ext cx="1040807" cy="7108730"/>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smtClean="0"/>
            <a:t>Random House v. Rosetta</a:t>
          </a:r>
          <a:endParaRPr lang="en-US" sz="2500" kern="1200" dirty="0"/>
        </a:p>
        <a:p>
          <a:pPr marL="228600" lvl="1" indent="-228600" algn="l" defTabSz="1111250">
            <a:lnSpc>
              <a:spcPct val="90000"/>
            </a:lnSpc>
            <a:spcBef>
              <a:spcPct val="0"/>
            </a:spcBef>
            <a:spcAft>
              <a:spcPct val="15000"/>
            </a:spcAft>
            <a:buChar char="••"/>
          </a:pPr>
          <a:r>
            <a:rPr lang="en-US" sz="2500" kern="1200" dirty="0" smtClean="0"/>
            <a:t>Settlement </a:t>
          </a:r>
          <a:endParaRPr lang="en-US" sz="2500" kern="1200" dirty="0"/>
        </a:p>
      </dsp:txBody>
      <dsp:txXfrm rot="5400000">
        <a:off x="4154831" y="-3031945"/>
        <a:ext cx="1040807" cy="7108730"/>
      </dsp:txXfrm>
    </dsp:sp>
    <dsp:sp modelId="{55AC9985-8844-4512-B5C6-1BE479BFA60D}">
      <dsp:nvSpPr>
        <dsp:cNvPr id="0" name=""/>
        <dsp:cNvSpPr/>
      </dsp:nvSpPr>
      <dsp:spPr>
        <a:xfrm rot="5400000">
          <a:off x="-240186" y="1649365"/>
          <a:ext cx="1601241" cy="1120869"/>
        </a:xfrm>
        <a:prstGeom prst="chevron">
          <a:avLst/>
        </a:prstGeom>
        <a:solidFill>
          <a:srgbClr val="C00000"/>
        </a:solidFill>
        <a:ln w="25400" cap="flat" cmpd="sng" algn="ctr">
          <a:solidFill>
            <a:schemeClr val="accent5">
              <a:hueOff val="-940123"/>
              <a:satOff val="-47576"/>
              <a:lumOff val="-127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US" sz="3300" kern="1200" dirty="0" smtClean="0"/>
            <a:t>2010</a:t>
          </a:r>
          <a:endParaRPr lang="en-US" sz="3300" kern="1200" dirty="0"/>
        </a:p>
      </dsp:txBody>
      <dsp:txXfrm rot="5400000">
        <a:off x="-240186" y="1649365"/>
        <a:ext cx="1601241" cy="1120869"/>
      </dsp:txXfrm>
    </dsp:sp>
    <dsp:sp modelId="{12FF91FC-AF5B-43BE-BE78-D2304DBAFB32}">
      <dsp:nvSpPr>
        <dsp:cNvPr id="0" name=""/>
        <dsp:cNvSpPr/>
      </dsp:nvSpPr>
      <dsp:spPr>
        <a:xfrm rot="5400000">
          <a:off x="4154831" y="-1624782"/>
          <a:ext cx="1040807" cy="7108730"/>
        </a:xfrm>
        <a:prstGeom prst="round2SameRect">
          <a:avLst/>
        </a:prstGeom>
        <a:solidFill>
          <a:schemeClr val="lt1">
            <a:alpha val="90000"/>
            <a:hueOff val="0"/>
            <a:satOff val="0"/>
            <a:lumOff val="0"/>
            <a:alphaOff val="0"/>
          </a:schemeClr>
        </a:solidFill>
        <a:ln w="25400" cap="flat" cmpd="sng" algn="ctr">
          <a:solidFill>
            <a:schemeClr val="accent5">
              <a:hueOff val="-940123"/>
              <a:satOff val="-47576"/>
              <a:lumOff val="-127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smtClean="0"/>
            <a:t>Odyssey Editions</a:t>
          </a:r>
          <a:endParaRPr lang="en-US" sz="2500" kern="1200" dirty="0"/>
        </a:p>
        <a:p>
          <a:pPr marL="228600" lvl="1" indent="-228600" algn="l" defTabSz="1111250">
            <a:lnSpc>
              <a:spcPct val="90000"/>
            </a:lnSpc>
            <a:spcBef>
              <a:spcPct val="0"/>
            </a:spcBef>
            <a:spcAft>
              <a:spcPct val="15000"/>
            </a:spcAft>
            <a:buChar char="••"/>
          </a:pPr>
          <a:r>
            <a:rPr lang="en-US" sz="2500" kern="1200" dirty="0" smtClean="0"/>
            <a:t>Removes Random House titles after pressure</a:t>
          </a:r>
          <a:endParaRPr lang="en-US" sz="2500" kern="1200" dirty="0"/>
        </a:p>
      </dsp:txBody>
      <dsp:txXfrm rot="5400000">
        <a:off x="4154831" y="-1624782"/>
        <a:ext cx="1040807" cy="7108730"/>
      </dsp:txXfrm>
    </dsp:sp>
    <dsp:sp modelId="{EFB5802C-0EA9-4EC0-ADA2-B5BA827FAF82}">
      <dsp:nvSpPr>
        <dsp:cNvPr id="0" name=""/>
        <dsp:cNvSpPr/>
      </dsp:nvSpPr>
      <dsp:spPr>
        <a:xfrm rot="5400000">
          <a:off x="-240186" y="3056527"/>
          <a:ext cx="1601241" cy="1120869"/>
        </a:xfrm>
        <a:prstGeom prst="chevron">
          <a:avLst/>
        </a:prstGeom>
        <a:solidFill>
          <a:schemeClr val="accent3"/>
        </a:solidFill>
        <a:ln w="25400" cap="flat" cmpd="sng" algn="ctr">
          <a:solidFill>
            <a:schemeClr val="accent5">
              <a:hueOff val="-1880245"/>
              <a:satOff val="-95152"/>
              <a:lumOff val="-254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US" sz="3300" kern="1200" dirty="0" smtClean="0"/>
            <a:t>2011</a:t>
          </a:r>
          <a:endParaRPr lang="en-US" sz="3300" kern="1200" dirty="0"/>
        </a:p>
      </dsp:txBody>
      <dsp:txXfrm rot="5400000">
        <a:off x="-240186" y="3056527"/>
        <a:ext cx="1601241" cy="1120869"/>
      </dsp:txXfrm>
    </dsp:sp>
    <dsp:sp modelId="{A614E911-51F2-4DAD-B389-0E8A993EF20E}">
      <dsp:nvSpPr>
        <dsp:cNvPr id="0" name=""/>
        <dsp:cNvSpPr/>
      </dsp:nvSpPr>
      <dsp:spPr>
        <a:xfrm rot="5400000">
          <a:off x="4154831" y="-217620"/>
          <a:ext cx="1040807" cy="7108730"/>
        </a:xfrm>
        <a:prstGeom prst="round2SameRect">
          <a:avLst/>
        </a:prstGeom>
        <a:solidFill>
          <a:schemeClr val="lt1">
            <a:alpha val="90000"/>
            <a:hueOff val="0"/>
            <a:satOff val="0"/>
            <a:lumOff val="0"/>
            <a:alphaOff val="0"/>
          </a:schemeClr>
        </a:solidFill>
        <a:ln w="25400" cap="flat" cmpd="sng" algn="ctr">
          <a:solidFill>
            <a:schemeClr val="accent5">
              <a:hueOff val="-1880245"/>
              <a:satOff val="-95152"/>
              <a:lumOff val="-254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smtClean="0"/>
            <a:t>Open Road publishes </a:t>
          </a:r>
          <a:r>
            <a:rPr lang="en-US" sz="2500" i="1" kern="1200" dirty="0" smtClean="0"/>
            <a:t>Julie of the Wolves</a:t>
          </a:r>
          <a:endParaRPr lang="en-US" sz="2500" kern="1200" dirty="0"/>
        </a:p>
        <a:p>
          <a:pPr marL="228600" lvl="1" indent="-228600" algn="l" defTabSz="1111250">
            <a:lnSpc>
              <a:spcPct val="90000"/>
            </a:lnSpc>
            <a:spcBef>
              <a:spcPct val="0"/>
            </a:spcBef>
            <a:spcAft>
              <a:spcPct val="15000"/>
            </a:spcAft>
            <a:buChar char="••"/>
          </a:pPr>
          <a:r>
            <a:rPr lang="en-US" sz="2500" kern="1200" dirty="0" smtClean="0"/>
            <a:t>Harper sues for copyright infringement</a:t>
          </a:r>
          <a:endParaRPr lang="en-US" sz="2500" kern="1200" dirty="0"/>
        </a:p>
      </dsp:txBody>
      <dsp:txXfrm rot="5400000">
        <a:off x="4154831" y="-217620"/>
        <a:ext cx="1040807" cy="710873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F68D34-5DCD-4329-9101-6641C8A6AE72}">
      <dsp:nvSpPr>
        <dsp:cNvPr id="0" name=""/>
        <dsp:cNvSpPr/>
      </dsp:nvSpPr>
      <dsp:spPr>
        <a:xfrm>
          <a:off x="1922" y="2143720"/>
          <a:ext cx="2475898" cy="1808559"/>
        </a:xfrm>
        <a:prstGeom prst="roundRect">
          <a:avLst>
            <a:gd name="adj" fmla="val 10000"/>
          </a:avLst>
        </a:prstGeom>
        <a:solidFill>
          <a:schemeClr val="lt1">
            <a:alpha val="90000"/>
            <a:hueOff val="0"/>
            <a:satOff val="0"/>
            <a:lumOff val="0"/>
            <a:alphaOff val="0"/>
          </a:schemeClr>
        </a:solidFill>
        <a:ln w="12700" cap="flat" cmpd="sng" algn="ctr">
          <a:solidFill>
            <a:scrgbClr r="0" g="0" b="0">
              <a:shade val="95000"/>
              <a:satMod val="105000"/>
            </a:scrgb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285750" lvl="1" indent="-285750" algn="l" defTabSz="1244600">
            <a:lnSpc>
              <a:spcPct val="90000"/>
            </a:lnSpc>
            <a:spcBef>
              <a:spcPct val="0"/>
            </a:spcBef>
            <a:spcAft>
              <a:spcPct val="15000"/>
            </a:spcAft>
            <a:buChar char="••"/>
          </a:pPr>
          <a:r>
            <a:rPr lang="en-US" sz="2800" kern="1200" dirty="0" smtClean="0"/>
            <a:t>New media</a:t>
          </a:r>
          <a:endParaRPr lang="en-US" sz="2800" kern="1200" dirty="0"/>
        </a:p>
        <a:p>
          <a:pPr marL="285750" lvl="1" indent="-285750" algn="l" defTabSz="1244600">
            <a:lnSpc>
              <a:spcPct val="90000"/>
            </a:lnSpc>
            <a:spcBef>
              <a:spcPct val="0"/>
            </a:spcBef>
            <a:spcAft>
              <a:spcPct val="15000"/>
            </a:spcAft>
            <a:buChar char="••"/>
          </a:pPr>
          <a:r>
            <a:rPr lang="en-US" sz="2800" kern="1200" dirty="0" smtClean="0"/>
            <a:t>New technology</a:t>
          </a:r>
          <a:endParaRPr lang="en-US" sz="2800" kern="1200" dirty="0"/>
        </a:p>
      </dsp:txBody>
      <dsp:txXfrm>
        <a:off x="1922" y="2143720"/>
        <a:ext cx="2475898" cy="1421010"/>
      </dsp:txXfrm>
    </dsp:sp>
    <dsp:sp modelId="{10AF669F-5F96-4261-BFEA-17ADE98AD6F1}">
      <dsp:nvSpPr>
        <dsp:cNvPr id="0" name=""/>
        <dsp:cNvSpPr/>
      </dsp:nvSpPr>
      <dsp:spPr>
        <a:xfrm>
          <a:off x="1360504" y="2194211"/>
          <a:ext cx="2914297" cy="2914297"/>
        </a:xfrm>
        <a:prstGeom prst="leftCircularArrow">
          <a:avLst>
            <a:gd name="adj1" fmla="val 1995"/>
            <a:gd name="adj2" fmla="val 238952"/>
            <a:gd name="adj3" fmla="val 2014463"/>
            <a:gd name="adj4" fmla="val 9024489"/>
            <a:gd name="adj5" fmla="val 2327"/>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937C232-1B37-4914-9329-D05FFB56A9FF}">
      <dsp:nvSpPr>
        <dsp:cNvPr id="0" name=""/>
        <dsp:cNvSpPr/>
      </dsp:nvSpPr>
      <dsp:spPr>
        <a:xfrm>
          <a:off x="364146" y="3564731"/>
          <a:ext cx="2482367" cy="775096"/>
        </a:xfrm>
        <a:prstGeom prst="roundRect">
          <a:avLst>
            <a:gd name="adj" fmla="val 10000"/>
          </a:avLst>
        </a:prstGeom>
        <a:gradFill rotWithShape="0">
          <a:gsLst>
            <a:gs pos="0">
              <a:schemeClr val="accent5">
                <a:hueOff val="0"/>
                <a:satOff val="0"/>
                <a:lumOff val="0"/>
                <a:alphaOff val="0"/>
                <a:shade val="51000"/>
                <a:satMod val="130000"/>
              </a:schemeClr>
            </a:gs>
            <a:gs pos="80000">
              <a:srgbClr val="FF7F00"/>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n-US" sz="3200" kern="1200" spc="-200" baseline="0" dirty="0" smtClean="0">
              <a:latin typeface="Magneto" pitchFamily="82" charset="0"/>
            </a:rPr>
            <a:t>Innovation</a:t>
          </a:r>
          <a:endParaRPr lang="en-US" sz="3200" kern="1200" dirty="0"/>
        </a:p>
      </dsp:txBody>
      <dsp:txXfrm>
        <a:off x="364146" y="3564731"/>
        <a:ext cx="2482367" cy="775096"/>
      </dsp:txXfrm>
    </dsp:sp>
    <dsp:sp modelId="{AF15FA76-52EF-470B-BF67-AFAF6CCE29EC}">
      <dsp:nvSpPr>
        <dsp:cNvPr id="0" name=""/>
        <dsp:cNvSpPr/>
      </dsp:nvSpPr>
      <dsp:spPr>
        <a:xfrm>
          <a:off x="3123334" y="2143720"/>
          <a:ext cx="2763477" cy="1808559"/>
        </a:xfrm>
        <a:prstGeom prst="roundRect">
          <a:avLst>
            <a:gd name="adj" fmla="val 10000"/>
          </a:avLst>
        </a:prstGeom>
        <a:solidFill>
          <a:schemeClr val="lt1">
            <a:alpha val="90000"/>
            <a:hueOff val="0"/>
            <a:satOff val="0"/>
            <a:lumOff val="0"/>
            <a:alphaOff val="0"/>
          </a:schemeClr>
        </a:solidFill>
        <a:ln w="12700" cap="flat" cmpd="sng" algn="ctr">
          <a:solidFill>
            <a:scrgbClr r="0" g="0" b="0">
              <a:shade val="95000"/>
              <a:satMod val="105000"/>
            </a:scrgb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285750" lvl="1" indent="-285750" algn="l" defTabSz="1244600">
            <a:lnSpc>
              <a:spcPct val="90000"/>
            </a:lnSpc>
            <a:spcBef>
              <a:spcPct val="0"/>
            </a:spcBef>
            <a:spcAft>
              <a:spcPct val="15000"/>
            </a:spcAft>
            <a:buChar char="••"/>
          </a:pPr>
          <a:r>
            <a:rPr lang="en-US" sz="2800" kern="1200" dirty="0" smtClean="0"/>
            <a:t>Finding for</a:t>
          </a:r>
          <a:endParaRPr lang="en-US" sz="2800" kern="1200" dirty="0"/>
        </a:p>
        <a:p>
          <a:pPr marL="285750" lvl="1" indent="-285750" algn="l" defTabSz="1244600">
            <a:lnSpc>
              <a:spcPct val="90000"/>
            </a:lnSpc>
            <a:spcBef>
              <a:spcPct val="0"/>
            </a:spcBef>
            <a:spcAft>
              <a:spcPct val="15000"/>
            </a:spcAft>
            <a:buChar char="••"/>
          </a:pPr>
          <a:r>
            <a:rPr lang="en-US" sz="2800" kern="1200" dirty="0" smtClean="0"/>
            <a:t>Finding against</a:t>
          </a:r>
          <a:endParaRPr lang="en-US" sz="2800" kern="1200" dirty="0"/>
        </a:p>
      </dsp:txBody>
      <dsp:txXfrm>
        <a:off x="3123334" y="2531268"/>
        <a:ext cx="2763477" cy="1421010"/>
      </dsp:txXfrm>
    </dsp:sp>
    <dsp:sp modelId="{51A2EADF-F336-4322-8E38-EE1B9BF064D0}">
      <dsp:nvSpPr>
        <dsp:cNvPr id="0" name=""/>
        <dsp:cNvSpPr/>
      </dsp:nvSpPr>
      <dsp:spPr>
        <a:xfrm>
          <a:off x="4606872" y="920376"/>
          <a:ext cx="3186833" cy="3186833"/>
        </a:xfrm>
        <a:prstGeom prst="circularArrow">
          <a:avLst>
            <a:gd name="adj1" fmla="val 1824"/>
            <a:gd name="adj2" fmla="val 217669"/>
            <a:gd name="adj3" fmla="val 19611633"/>
            <a:gd name="adj4" fmla="val 12580323"/>
            <a:gd name="adj5" fmla="val 2128"/>
          </a:avLst>
        </a:prstGeom>
        <a:solidFill>
          <a:schemeClr val="accent5">
            <a:hueOff val="-1880245"/>
            <a:satOff val="-95152"/>
            <a:lumOff val="-2549"/>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6605E8-7E20-44F6-BA42-4489D234E46E}">
      <dsp:nvSpPr>
        <dsp:cNvPr id="0" name=""/>
        <dsp:cNvSpPr/>
      </dsp:nvSpPr>
      <dsp:spPr>
        <a:xfrm>
          <a:off x="3895976" y="1756171"/>
          <a:ext cx="1949110" cy="775096"/>
        </a:xfrm>
        <a:prstGeom prst="roundRect">
          <a:avLst>
            <a:gd name="adj" fmla="val 10000"/>
          </a:avLst>
        </a:prstGeom>
        <a:gradFill rotWithShape="0">
          <a:gsLst>
            <a:gs pos="0">
              <a:schemeClr val="accent5">
                <a:hueOff val="-940123"/>
                <a:satOff val="-47576"/>
                <a:lumOff val="-1274"/>
                <a:alphaOff val="0"/>
                <a:shade val="51000"/>
                <a:satMod val="130000"/>
              </a:schemeClr>
            </a:gs>
            <a:gs pos="80000">
              <a:srgbClr val="C00000"/>
            </a:gs>
            <a:gs pos="100000">
              <a:schemeClr val="accent5">
                <a:hueOff val="-940123"/>
                <a:satOff val="-47576"/>
                <a:lumOff val="-127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55880" rIns="83820" bIns="55880" numCol="1" spcCol="1270" anchor="ctr" anchorCtr="0">
          <a:noAutofit/>
        </a:bodyPr>
        <a:lstStyle/>
        <a:p>
          <a:pPr lvl="0" algn="ctr" defTabSz="1955800">
            <a:lnSpc>
              <a:spcPct val="90000"/>
            </a:lnSpc>
            <a:spcBef>
              <a:spcPct val="0"/>
            </a:spcBef>
            <a:spcAft>
              <a:spcPct val="35000"/>
            </a:spcAft>
          </a:pPr>
          <a:r>
            <a:rPr lang="en-US" sz="4400" kern="1200" dirty="0" smtClean="0">
              <a:latin typeface="Gloucester MT Extra Condensed" pitchFamily="18" charset="0"/>
            </a:rPr>
            <a:t>Litigation</a:t>
          </a:r>
          <a:endParaRPr lang="en-US" sz="3600" kern="1200" dirty="0"/>
        </a:p>
      </dsp:txBody>
      <dsp:txXfrm>
        <a:off x="3895976" y="1756171"/>
        <a:ext cx="1949110" cy="775096"/>
      </dsp:txXfrm>
    </dsp:sp>
    <dsp:sp modelId="{99C6F6E9-D161-4CEC-AFF9-7BA681404FDA}">
      <dsp:nvSpPr>
        <dsp:cNvPr id="0" name=""/>
        <dsp:cNvSpPr/>
      </dsp:nvSpPr>
      <dsp:spPr>
        <a:xfrm>
          <a:off x="6383241" y="2147445"/>
          <a:ext cx="2760758" cy="1808559"/>
        </a:xfrm>
        <a:prstGeom prst="roundRect">
          <a:avLst>
            <a:gd name="adj" fmla="val 10000"/>
          </a:avLst>
        </a:prstGeom>
        <a:solidFill>
          <a:schemeClr val="lt1">
            <a:alpha val="90000"/>
            <a:hueOff val="0"/>
            <a:satOff val="0"/>
            <a:lumOff val="0"/>
            <a:alphaOff val="0"/>
          </a:schemeClr>
        </a:solidFill>
        <a:ln w="12700" cap="flat" cmpd="sng" algn="ctr">
          <a:solidFill>
            <a:scrgbClr r="0" g="0" b="0">
              <a:shade val="95000"/>
              <a:satMod val="105000"/>
            </a:scrgb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55245" tIns="55245" rIns="55245" bIns="55245"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Consequences</a:t>
          </a:r>
          <a:endParaRPr lang="en-US" sz="2000" kern="1200" dirty="0"/>
        </a:p>
        <a:p>
          <a:pPr marL="457200" lvl="2" indent="-228600" algn="l" defTabSz="889000">
            <a:lnSpc>
              <a:spcPct val="90000"/>
            </a:lnSpc>
            <a:spcBef>
              <a:spcPct val="0"/>
            </a:spcBef>
            <a:spcAft>
              <a:spcPct val="15000"/>
            </a:spcAft>
            <a:buChar char="••"/>
          </a:pPr>
          <a:r>
            <a:rPr lang="en-US" sz="2000" kern="1200" dirty="0" smtClean="0"/>
            <a:t>Intended</a:t>
          </a:r>
          <a:endParaRPr lang="en-US" sz="2000" kern="1200" dirty="0"/>
        </a:p>
        <a:p>
          <a:pPr marL="457200" lvl="2" indent="-228600" algn="l" defTabSz="889000">
            <a:lnSpc>
              <a:spcPct val="90000"/>
            </a:lnSpc>
            <a:spcBef>
              <a:spcPct val="0"/>
            </a:spcBef>
            <a:spcAft>
              <a:spcPct val="15000"/>
            </a:spcAft>
            <a:buChar char="••"/>
          </a:pPr>
          <a:r>
            <a:rPr lang="en-US" sz="2000" kern="1200" dirty="0" smtClean="0"/>
            <a:t>Unintended</a:t>
          </a:r>
          <a:endParaRPr lang="en-US" sz="2000" kern="1200" dirty="0"/>
        </a:p>
      </dsp:txBody>
      <dsp:txXfrm>
        <a:off x="6383241" y="2147445"/>
        <a:ext cx="2760758" cy="1421010"/>
      </dsp:txXfrm>
    </dsp:sp>
    <dsp:sp modelId="{FB865C9A-5FAF-4C06-B419-18850C13A175}">
      <dsp:nvSpPr>
        <dsp:cNvPr id="0" name=""/>
        <dsp:cNvSpPr/>
      </dsp:nvSpPr>
      <dsp:spPr>
        <a:xfrm>
          <a:off x="6485790" y="3532905"/>
          <a:ext cx="2465215" cy="775096"/>
        </a:xfrm>
        <a:prstGeom prst="roundRect">
          <a:avLst>
            <a:gd name="adj" fmla="val 10000"/>
          </a:avLst>
        </a:prstGeom>
        <a:gradFill rotWithShape="0">
          <a:gsLst>
            <a:gs pos="0">
              <a:schemeClr val="bg2">
                <a:lumMod val="25000"/>
              </a:schemeClr>
            </a:gs>
            <a:gs pos="80000">
              <a:schemeClr val="bg2">
                <a:lumMod val="50000"/>
              </a:schemeClr>
            </a:gs>
            <a:gs pos="100000">
              <a:schemeClr val="accent5">
                <a:hueOff val="-1880245"/>
                <a:satOff val="-95152"/>
                <a:lumOff val="-2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n-US" sz="3600" kern="1200" dirty="0" smtClean="0">
              <a:latin typeface="Imprint MT Shadow" pitchFamily="82" charset="0"/>
            </a:rPr>
            <a:t>Legislation</a:t>
          </a:r>
          <a:endParaRPr lang="en-US" sz="3600" kern="1200" dirty="0"/>
        </a:p>
      </dsp:txBody>
      <dsp:txXfrm>
        <a:off x="6485790" y="3532905"/>
        <a:ext cx="2465215" cy="77509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0A0B52C-9234-49BD-9054-EB22DBA208BE}">
      <dsp:nvSpPr>
        <dsp:cNvPr id="0" name=""/>
        <dsp:cNvSpPr/>
      </dsp:nvSpPr>
      <dsp:spPr>
        <a:xfrm rot="5400000">
          <a:off x="-146798" y="147194"/>
          <a:ext cx="978656" cy="685059"/>
        </a:xfrm>
        <a:prstGeom prst="chevron">
          <a:avLst/>
        </a:prstGeom>
        <a:solidFill>
          <a:srgbClr val="FF7F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smtClean="0"/>
            <a:t>1975</a:t>
          </a:r>
          <a:endParaRPr lang="en-US" sz="2000" kern="1200"/>
        </a:p>
      </dsp:txBody>
      <dsp:txXfrm rot="5400000">
        <a:off x="-146798" y="147194"/>
        <a:ext cx="978656" cy="685059"/>
      </dsp:txXfrm>
    </dsp:sp>
    <dsp:sp modelId="{B49927E9-8D38-49FC-84C8-6236B955C3D2}">
      <dsp:nvSpPr>
        <dsp:cNvPr id="0" name=""/>
        <dsp:cNvSpPr/>
      </dsp:nvSpPr>
      <dsp:spPr>
        <a:xfrm rot="5400000">
          <a:off x="4139266" y="-3453811"/>
          <a:ext cx="636126" cy="754454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smtClean="0"/>
            <a:t>Sony </a:t>
          </a:r>
          <a:r>
            <a:rPr lang="en-US" sz="2700" kern="1200" dirty="0" err="1" smtClean="0"/>
            <a:t>Betamax</a:t>
          </a:r>
          <a:r>
            <a:rPr lang="en-US" sz="2700" kern="1200" dirty="0" smtClean="0"/>
            <a:t> VCR available in US</a:t>
          </a:r>
          <a:endParaRPr lang="en-US" sz="2700" kern="1200" dirty="0"/>
        </a:p>
      </dsp:txBody>
      <dsp:txXfrm rot="5400000">
        <a:off x="4139266" y="-3453811"/>
        <a:ext cx="636126" cy="7544540"/>
      </dsp:txXfrm>
    </dsp:sp>
    <dsp:sp modelId="{D1ADDA9B-63B1-4BBF-86D2-23F44A1AE889}">
      <dsp:nvSpPr>
        <dsp:cNvPr id="0" name=""/>
        <dsp:cNvSpPr/>
      </dsp:nvSpPr>
      <dsp:spPr>
        <a:xfrm rot="5400000">
          <a:off x="-146798" y="1007232"/>
          <a:ext cx="978656" cy="685059"/>
        </a:xfrm>
        <a:prstGeom prst="chevron">
          <a:avLst/>
        </a:prstGeom>
        <a:solidFill>
          <a:srgbClr val="C0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1976</a:t>
          </a:r>
          <a:endParaRPr lang="en-US" sz="2000" kern="1200" dirty="0"/>
        </a:p>
      </dsp:txBody>
      <dsp:txXfrm rot="5400000">
        <a:off x="-146798" y="1007232"/>
        <a:ext cx="978656" cy="685059"/>
      </dsp:txXfrm>
    </dsp:sp>
    <dsp:sp modelId="{80C01CA0-AC30-47AB-B63C-07DF8F360AF2}">
      <dsp:nvSpPr>
        <dsp:cNvPr id="0" name=""/>
        <dsp:cNvSpPr/>
      </dsp:nvSpPr>
      <dsp:spPr>
        <a:xfrm rot="5400000">
          <a:off x="4139266" y="-2593773"/>
          <a:ext cx="636126" cy="754454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smtClean="0"/>
            <a:t>Universal brings suit for copyright infringement</a:t>
          </a:r>
          <a:endParaRPr lang="en-US" sz="2700" kern="1200" dirty="0"/>
        </a:p>
      </dsp:txBody>
      <dsp:txXfrm rot="5400000">
        <a:off x="4139266" y="-2593773"/>
        <a:ext cx="636126" cy="7544540"/>
      </dsp:txXfrm>
    </dsp:sp>
    <dsp:sp modelId="{94BC8B29-12BB-492A-859E-F80F0830C199}">
      <dsp:nvSpPr>
        <dsp:cNvPr id="0" name=""/>
        <dsp:cNvSpPr/>
      </dsp:nvSpPr>
      <dsp:spPr>
        <a:xfrm rot="5400000">
          <a:off x="-146798" y="1867270"/>
          <a:ext cx="978656" cy="685059"/>
        </a:xfrm>
        <a:prstGeom prst="chevron">
          <a:avLst/>
        </a:prstGeom>
        <a:solidFill>
          <a:schemeClr val="accent2">
            <a:lumMod val="7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1979</a:t>
          </a:r>
          <a:endParaRPr lang="en-US" sz="2000" kern="1200" dirty="0"/>
        </a:p>
      </dsp:txBody>
      <dsp:txXfrm rot="5400000">
        <a:off x="-146798" y="1867270"/>
        <a:ext cx="978656" cy="685059"/>
      </dsp:txXfrm>
    </dsp:sp>
    <dsp:sp modelId="{293F0D59-1FC5-4376-903A-B2B9C5FE9E2E}">
      <dsp:nvSpPr>
        <dsp:cNvPr id="0" name=""/>
        <dsp:cNvSpPr/>
      </dsp:nvSpPr>
      <dsp:spPr>
        <a:xfrm rot="5400000">
          <a:off x="4139266" y="-1733735"/>
          <a:ext cx="636126" cy="754454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smtClean="0"/>
            <a:t>District Court rules for Sony</a:t>
          </a:r>
          <a:endParaRPr lang="en-US" sz="2700" kern="1200" dirty="0"/>
        </a:p>
      </dsp:txBody>
      <dsp:txXfrm rot="5400000">
        <a:off x="4139266" y="-1733735"/>
        <a:ext cx="636126" cy="7544540"/>
      </dsp:txXfrm>
    </dsp:sp>
    <dsp:sp modelId="{C5EFE711-C4AF-49B3-9BF9-5C25F06BA337}">
      <dsp:nvSpPr>
        <dsp:cNvPr id="0" name=""/>
        <dsp:cNvSpPr/>
      </dsp:nvSpPr>
      <dsp:spPr>
        <a:xfrm rot="5400000">
          <a:off x="-146798" y="2727308"/>
          <a:ext cx="978656" cy="685059"/>
        </a:xfrm>
        <a:prstGeom prst="chevron">
          <a:avLst/>
        </a:prstGeom>
        <a:solidFill>
          <a:srgbClr val="7030A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1981</a:t>
          </a:r>
          <a:endParaRPr lang="en-US" sz="2000" kern="1200" dirty="0"/>
        </a:p>
      </dsp:txBody>
      <dsp:txXfrm rot="5400000">
        <a:off x="-146798" y="2727308"/>
        <a:ext cx="978656" cy="685059"/>
      </dsp:txXfrm>
    </dsp:sp>
    <dsp:sp modelId="{72EC8CFF-A094-49F7-AC3B-A62DA0D3892B}">
      <dsp:nvSpPr>
        <dsp:cNvPr id="0" name=""/>
        <dsp:cNvSpPr/>
      </dsp:nvSpPr>
      <dsp:spPr>
        <a:xfrm rot="5400000">
          <a:off x="4139266" y="-873697"/>
          <a:ext cx="636126" cy="754454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smtClean="0"/>
            <a:t>Ninth Circuit rules for Universal</a:t>
          </a:r>
          <a:endParaRPr lang="en-US" sz="2700" kern="1200" dirty="0"/>
        </a:p>
      </dsp:txBody>
      <dsp:txXfrm rot="5400000">
        <a:off x="4139266" y="-873697"/>
        <a:ext cx="636126" cy="7544540"/>
      </dsp:txXfrm>
    </dsp:sp>
    <dsp:sp modelId="{847DB165-2374-44FE-B96E-4FF7C468C4BA}">
      <dsp:nvSpPr>
        <dsp:cNvPr id="0" name=""/>
        <dsp:cNvSpPr/>
      </dsp:nvSpPr>
      <dsp:spPr>
        <a:xfrm rot="5400000">
          <a:off x="-146798" y="3587346"/>
          <a:ext cx="978656" cy="685059"/>
        </a:xfrm>
        <a:prstGeom prst="chevron">
          <a:avLst/>
        </a:prstGeom>
        <a:solidFill>
          <a:schemeClr val="bg2">
            <a:lumMod val="2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1984</a:t>
          </a:r>
          <a:endParaRPr lang="en-US" sz="2000" kern="1200" dirty="0"/>
        </a:p>
      </dsp:txBody>
      <dsp:txXfrm rot="5400000">
        <a:off x="-146798" y="3587346"/>
        <a:ext cx="978656" cy="685059"/>
      </dsp:txXfrm>
    </dsp:sp>
    <dsp:sp modelId="{ED4AC58B-4DBC-4DED-830D-BAC14995D70D}">
      <dsp:nvSpPr>
        <dsp:cNvPr id="0" name=""/>
        <dsp:cNvSpPr/>
      </dsp:nvSpPr>
      <dsp:spPr>
        <a:xfrm rot="5400000">
          <a:off x="4139266" y="-13659"/>
          <a:ext cx="636126" cy="754454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smtClean="0"/>
            <a:t>Supreme Court rules for Sony</a:t>
          </a:r>
          <a:endParaRPr lang="en-US" sz="2700" kern="1200" dirty="0"/>
        </a:p>
      </dsp:txBody>
      <dsp:txXfrm rot="5400000">
        <a:off x="4139266" y="-13659"/>
        <a:ext cx="636126" cy="754454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58EA471-5EFF-462A-93C3-025E69D1C35C}">
      <dsp:nvSpPr>
        <dsp:cNvPr id="0" name=""/>
        <dsp:cNvSpPr/>
      </dsp:nvSpPr>
      <dsp:spPr>
        <a:xfrm>
          <a:off x="0" y="0"/>
          <a:ext cx="6606540" cy="1234440"/>
        </a:xfrm>
        <a:prstGeom prst="roundRect">
          <a:avLst>
            <a:gd name="adj" fmla="val 10000"/>
          </a:avLst>
        </a:prstGeom>
        <a:solidFill>
          <a:srgbClr val="FF7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t>Home copying is infringement</a:t>
          </a:r>
          <a:endParaRPr lang="en-US" sz="3200" kern="1200" dirty="0"/>
        </a:p>
      </dsp:txBody>
      <dsp:txXfrm>
        <a:off x="0" y="0"/>
        <a:ext cx="5346793" cy="1234440"/>
      </dsp:txXfrm>
    </dsp:sp>
    <dsp:sp modelId="{2FB727FF-5F1A-47BD-ABC1-C3531FE3B2E7}">
      <dsp:nvSpPr>
        <dsp:cNvPr id="0" name=""/>
        <dsp:cNvSpPr/>
      </dsp:nvSpPr>
      <dsp:spPr>
        <a:xfrm>
          <a:off x="582929" y="1440179"/>
          <a:ext cx="6606540" cy="1234440"/>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t>By selling </a:t>
          </a:r>
          <a:r>
            <a:rPr lang="en-US" sz="3200" kern="1200" dirty="0" err="1" smtClean="0"/>
            <a:t>Betamax</a:t>
          </a:r>
          <a:r>
            <a:rPr lang="en-US" sz="3200" kern="1200" dirty="0" smtClean="0"/>
            <a:t>, Sony is promoting infringement</a:t>
          </a:r>
          <a:endParaRPr lang="en-US" sz="3200" kern="1200" dirty="0"/>
        </a:p>
      </dsp:txBody>
      <dsp:txXfrm>
        <a:off x="582929" y="1440179"/>
        <a:ext cx="5221224" cy="1234440"/>
      </dsp:txXfrm>
    </dsp:sp>
    <dsp:sp modelId="{CF53235B-C328-4E46-8DE7-7E0DCBF12A43}">
      <dsp:nvSpPr>
        <dsp:cNvPr id="0" name=""/>
        <dsp:cNvSpPr/>
      </dsp:nvSpPr>
      <dsp:spPr>
        <a:xfrm>
          <a:off x="1165859" y="2880359"/>
          <a:ext cx="6606540" cy="1234440"/>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t>So are retailers and advertisers who help sell it</a:t>
          </a:r>
          <a:endParaRPr lang="en-US" sz="3200" kern="1200" dirty="0"/>
        </a:p>
      </dsp:txBody>
      <dsp:txXfrm>
        <a:off x="1165859" y="2880359"/>
        <a:ext cx="5221224" cy="1234440"/>
      </dsp:txXfrm>
    </dsp:sp>
    <dsp:sp modelId="{0E7D173E-4EE5-40FB-B294-B5FF402C3B5E}">
      <dsp:nvSpPr>
        <dsp:cNvPr id="0" name=""/>
        <dsp:cNvSpPr/>
      </dsp:nvSpPr>
      <dsp:spPr>
        <a:xfrm>
          <a:off x="5804154" y="936117"/>
          <a:ext cx="802386" cy="802386"/>
        </a:xfrm>
        <a:prstGeom prst="downArrow">
          <a:avLst>
            <a:gd name="adj1" fmla="val 55000"/>
            <a:gd name="adj2" fmla="val 45000"/>
          </a:avLst>
        </a:prstGeom>
        <a:solidFill>
          <a:schemeClr val="accent5">
            <a:tint val="40000"/>
            <a:alpha val="90000"/>
            <a:hueOff val="0"/>
            <a:satOff val="0"/>
            <a:lumOff val="0"/>
            <a:alphaOff val="0"/>
          </a:scheme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804154" y="936117"/>
        <a:ext cx="802386" cy="802386"/>
      </dsp:txXfrm>
    </dsp:sp>
    <dsp:sp modelId="{5CFA0DC5-2E50-4C2A-AD79-EAAD6950C592}">
      <dsp:nvSpPr>
        <dsp:cNvPr id="0" name=""/>
        <dsp:cNvSpPr/>
      </dsp:nvSpPr>
      <dsp:spPr>
        <a:xfrm>
          <a:off x="6387084" y="2368067"/>
          <a:ext cx="802386" cy="802386"/>
        </a:xfrm>
        <a:prstGeom prst="downArrow">
          <a:avLst>
            <a:gd name="adj1" fmla="val 55000"/>
            <a:gd name="adj2" fmla="val 45000"/>
          </a:avLst>
        </a:prstGeom>
        <a:solidFill>
          <a:schemeClr val="accent5">
            <a:tint val="40000"/>
            <a:alpha val="90000"/>
            <a:hueOff val="-1467328"/>
            <a:satOff val="-93171"/>
            <a:lumOff val="-2659"/>
            <a:alphaOff val="0"/>
          </a:scheme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387084" y="2368067"/>
        <a:ext cx="802386" cy="802386"/>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58EA471-5EFF-462A-93C3-025E69D1C35C}">
      <dsp:nvSpPr>
        <dsp:cNvPr id="0" name=""/>
        <dsp:cNvSpPr/>
      </dsp:nvSpPr>
      <dsp:spPr>
        <a:xfrm>
          <a:off x="0" y="0"/>
          <a:ext cx="6606540" cy="1234440"/>
        </a:xfrm>
        <a:prstGeom prst="roundRect">
          <a:avLst>
            <a:gd name="adj" fmla="val 10000"/>
          </a:avLst>
        </a:prstGeom>
        <a:solidFill>
          <a:srgbClr val="FF7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sz="3400" kern="1200" dirty="0" smtClean="0"/>
            <a:t>Customers use </a:t>
          </a:r>
          <a:r>
            <a:rPr lang="en-US" sz="3400" kern="1200" dirty="0" err="1" smtClean="0"/>
            <a:t>Betamax</a:t>
          </a:r>
          <a:r>
            <a:rPr lang="en-US" sz="3400" kern="1200" dirty="0" smtClean="0"/>
            <a:t> primarily for “time-shifting”</a:t>
          </a:r>
          <a:endParaRPr lang="en-US" sz="3400" kern="1200" dirty="0"/>
        </a:p>
      </dsp:txBody>
      <dsp:txXfrm>
        <a:off x="0" y="0"/>
        <a:ext cx="5346793" cy="1234440"/>
      </dsp:txXfrm>
    </dsp:sp>
    <dsp:sp modelId="{2FB727FF-5F1A-47BD-ABC1-C3531FE3B2E7}">
      <dsp:nvSpPr>
        <dsp:cNvPr id="0" name=""/>
        <dsp:cNvSpPr/>
      </dsp:nvSpPr>
      <dsp:spPr>
        <a:xfrm>
          <a:off x="582929" y="1440179"/>
          <a:ext cx="6606540" cy="1234440"/>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sz="3400" kern="1200" dirty="0" smtClean="0"/>
            <a:t>Most recordings were taped over after viewing</a:t>
          </a:r>
          <a:endParaRPr lang="en-US" sz="3400" kern="1200" dirty="0"/>
        </a:p>
      </dsp:txBody>
      <dsp:txXfrm>
        <a:off x="582929" y="1440179"/>
        <a:ext cx="5221224" cy="1234440"/>
      </dsp:txXfrm>
    </dsp:sp>
    <dsp:sp modelId="{CF53235B-C328-4E46-8DE7-7E0DCBF12A43}">
      <dsp:nvSpPr>
        <dsp:cNvPr id="0" name=""/>
        <dsp:cNvSpPr/>
      </dsp:nvSpPr>
      <dsp:spPr>
        <a:xfrm>
          <a:off x="1165859" y="2880359"/>
          <a:ext cx="6606540" cy="1234440"/>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sz="3400" kern="1200" dirty="0" smtClean="0"/>
            <a:t>Time-shifting caused no harm to copyright owners</a:t>
          </a:r>
          <a:endParaRPr lang="en-US" sz="3400" kern="1200" dirty="0"/>
        </a:p>
      </dsp:txBody>
      <dsp:txXfrm>
        <a:off x="1165859" y="2880359"/>
        <a:ext cx="5221224" cy="1234440"/>
      </dsp:txXfrm>
    </dsp:sp>
    <dsp:sp modelId="{0E7D173E-4EE5-40FB-B294-B5FF402C3B5E}">
      <dsp:nvSpPr>
        <dsp:cNvPr id="0" name=""/>
        <dsp:cNvSpPr/>
      </dsp:nvSpPr>
      <dsp:spPr>
        <a:xfrm>
          <a:off x="5804154" y="936117"/>
          <a:ext cx="802386" cy="802386"/>
        </a:xfrm>
        <a:prstGeom prst="downArrow">
          <a:avLst>
            <a:gd name="adj1" fmla="val 55000"/>
            <a:gd name="adj2" fmla="val 45000"/>
          </a:avLst>
        </a:prstGeom>
        <a:solidFill>
          <a:schemeClr val="accent5">
            <a:tint val="40000"/>
            <a:alpha val="90000"/>
            <a:hueOff val="0"/>
            <a:satOff val="0"/>
            <a:lumOff val="0"/>
            <a:alphaOff val="0"/>
          </a:scheme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804154" y="936117"/>
        <a:ext cx="802386" cy="802386"/>
      </dsp:txXfrm>
    </dsp:sp>
    <dsp:sp modelId="{5CFA0DC5-2E50-4C2A-AD79-EAAD6950C592}">
      <dsp:nvSpPr>
        <dsp:cNvPr id="0" name=""/>
        <dsp:cNvSpPr/>
      </dsp:nvSpPr>
      <dsp:spPr>
        <a:xfrm>
          <a:off x="6387084" y="2368067"/>
          <a:ext cx="802386" cy="802386"/>
        </a:xfrm>
        <a:prstGeom prst="downArrow">
          <a:avLst>
            <a:gd name="adj1" fmla="val 55000"/>
            <a:gd name="adj2" fmla="val 45000"/>
          </a:avLst>
        </a:prstGeom>
        <a:solidFill>
          <a:schemeClr val="accent5">
            <a:tint val="40000"/>
            <a:alpha val="90000"/>
            <a:hueOff val="-1467328"/>
            <a:satOff val="-93171"/>
            <a:lumOff val="-2659"/>
            <a:alphaOff val="0"/>
          </a:scheme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387084" y="2368067"/>
        <a:ext cx="802386" cy="802386"/>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58EA471-5EFF-462A-93C3-025E69D1C35C}">
      <dsp:nvSpPr>
        <dsp:cNvPr id="0" name=""/>
        <dsp:cNvSpPr/>
      </dsp:nvSpPr>
      <dsp:spPr>
        <a:xfrm>
          <a:off x="0" y="0"/>
          <a:ext cx="6606540" cy="1234440"/>
        </a:xfrm>
        <a:prstGeom prst="roundRect">
          <a:avLst>
            <a:gd name="adj" fmla="val 10000"/>
          </a:avLst>
        </a:prstGeom>
        <a:solidFill>
          <a:srgbClr val="FF7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t>Time shifting is fair use and is not copyright infringement</a:t>
          </a:r>
          <a:endParaRPr lang="en-US" sz="2600" kern="1200" dirty="0"/>
        </a:p>
      </dsp:txBody>
      <dsp:txXfrm>
        <a:off x="0" y="0"/>
        <a:ext cx="5346793" cy="1234440"/>
      </dsp:txXfrm>
    </dsp:sp>
    <dsp:sp modelId="{2FB727FF-5F1A-47BD-ABC1-C3531FE3B2E7}">
      <dsp:nvSpPr>
        <dsp:cNvPr id="0" name=""/>
        <dsp:cNvSpPr/>
      </dsp:nvSpPr>
      <dsp:spPr>
        <a:xfrm>
          <a:off x="582929" y="1440179"/>
          <a:ext cx="6606540" cy="1234440"/>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t>Can sell a product with a SNIU without contributory infringement</a:t>
          </a:r>
          <a:endParaRPr lang="en-US" sz="2600" kern="1200" dirty="0"/>
        </a:p>
      </dsp:txBody>
      <dsp:txXfrm>
        <a:off x="582929" y="1440179"/>
        <a:ext cx="5221224" cy="1234440"/>
      </dsp:txXfrm>
    </dsp:sp>
    <dsp:sp modelId="{CF53235B-C328-4E46-8DE7-7E0DCBF12A43}">
      <dsp:nvSpPr>
        <dsp:cNvPr id="0" name=""/>
        <dsp:cNvSpPr/>
      </dsp:nvSpPr>
      <dsp:spPr>
        <a:xfrm>
          <a:off x="1165859" y="2880359"/>
          <a:ext cx="6606540" cy="1234440"/>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t>Since time-shifting is a SNIU, </a:t>
          </a:r>
          <a:r>
            <a:rPr lang="en-US" sz="2600" kern="1200" dirty="0" err="1" smtClean="0"/>
            <a:t>Betamax</a:t>
          </a:r>
          <a:r>
            <a:rPr lang="en-US" sz="2600" kern="1200" dirty="0" smtClean="0"/>
            <a:t> does not create liability</a:t>
          </a:r>
          <a:endParaRPr lang="en-US" sz="2600" kern="1200" dirty="0"/>
        </a:p>
      </dsp:txBody>
      <dsp:txXfrm>
        <a:off x="1165859" y="2880359"/>
        <a:ext cx="5221224" cy="1234440"/>
      </dsp:txXfrm>
    </dsp:sp>
    <dsp:sp modelId="{0E7D173E-4EE5-40FB-B294-B5FF402C3B5E}">
      <dsp:nvSpPr>
        <dsp:cNvPr id="0" name=""/>
        <dsp:cNvSpPr/>
      </dsp:nvSpPr>
      <dsp:spPr>
        <a:xfrm>
          <a:off x="5804154" y="936117"/>
          <a:ext cx="802386" cy="802386"/>
        </a:xfrm>
        <a:prstGeom prst="downArrow">
          <a:avLst>
            <a:gd name="adj1" fmla="val 55000"/>
            <a:gd name="adj2" fmla="val 45000"/>
          </a:avLst>
        </a:prstGeom>
        <a:solidFill>
          <a:schemeClr val="accent5">
            <a:tint val="40000"/>
            <a:alpha val="90000"/>
            <a:hueOff val="0"/>
            <a:satOff val="0"/>
            <a:lumOff val="0"/>
            <a:alphaOff val="0"/>
          </a:scheme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804154" y="936117"/>
        <a:ext cx="802386" cy="802386"/>
      </dsp:txXfrm>
    </dsp:sp>
    <dsp:sp modelId="{5CFA0DC5-2E50-4C2A-AD79-EAAD6950C592}">
      <dsp:nvSpPr>
        <dsp:cNvPr id="0" name=""/>
        <dsp:cNvSpPr/>
      </dsp:nvSpPr>
      <dsp:spPr>
        <a:xfrm>
          <a:off x="6387084" y="2368067"/>
          <a:ext cx="802386" cy="802386"/>
        </a:xfrm>
        <a:prstGeom prst="downArrow">
          <a:avLst>
            <a:gd name="adj1" fmla="val 55000"/>
            <a:gd name="adj2" fmla="val 45000"/>
          </a:avLst>
        </a:prstGeom>
        <a:solidFill>
          <a:schemeClr val="accent5">
            <a:tint val="40000"/>
            <a:alpha val="90000"/>
            <a:hueOff val="-1467328"/>
            <a:satOff val="-93171"/>
            <a:lumOff val="-2659"/>
            <a:alphaOff val="0"/>
          </a:scheme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387084" y="2368067"/>
        <a:ext cx="802386" cy="802386"/>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A722459-778A-4A5C-A3E4-7A47956D8DA7}">
      <dsp:nvSpPr>
        <dsp:cNvPr id="0" name=""/>
        <dsp:cNvSpPr/>
      </dsp:nvSpPr>
      <dsp:spPr>
        <a:xfrm>
          <a:off x="0" y="0"/>
          <a:ext cx="6583680" cy="972312"/>
        </a:xfrm>
        <a:prstGeom prst="roundRect">
          <a:avLst>
            <a:gd name="adj" fmla="val 10000"/>
          </a:avLst>
        </a:prstGeom>
        <a:solidFill>
          <a:srgbClr val="FF7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t>VCR’s record TV Shows</a:t>
          </a:r>
          <a:endParaRPr lang="en-US" sz="2600" kern="1200" dirty="0"/>
        </a:p>
      </dsp:txBody>
      <dsp:txXfrm>
        <a:off x="0" y="0"/>
        <a:ext cx="5509275" cy="972312"/>
      </dsp:txXfrm>
    </dsp:sp>
    <dsp:sp modelId="{CFE695B6-122A-4147-971B-84AE983B6A33}">
      <dsp:nvSpPr>
        <dsp:cNvPr id="0" name=""/>
        <dsp:cNvSpPr/>
      </dsp:nvSpPr>
      <dsp:spPr>
        <a:xfrm>
          <a:off x="551383" y="1149096"/>
          <a:ext cx="6583680" cy="972312"/>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t>Nearly all TV shows are protected by copyright</a:t>
          </a:r>
          <a:endParaRPr lang="en-US" sz="2600" kern="1200" dirty="0"/>
        </a:p>
      </dsp:txBody>
      <dsp:txXfrm>
        <a:off x="551383" y="1149096"/>
        <a:ext cx="5400293" cy="972312"/>
      </dsp:txXfrm>
    </dsp:sp>
    <dsp:sp modelId="{65D444AF-33AA-4441-85A0-AF70D9B9D042}">
      <dsp:nvSpPr>
        <dsp:cNvPr id="0" name=""/>
        <dsp:cNvSpPr/>
      </dsp:nvSpPr>
      <dsp:spPr>
        <a:xfrm>
          <a:off x="1094536" y="2298192"/>
          <a:ext cx="6583680" cy="972312"/>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t>Copying a TV show is almost always </a:t>
          </a:r>
          <a:r>
            <a:rPr lang="en-US" sz="2600" kern="1200" dirty="0" err="1" smtClean="0"/>
            <a:t>infringment</a:t>
          </a:r>
          <a:endParaRPr lang="en-US" sz="2600" kern="1200" dirty="0"/>
        </a:p>
      </dsp:txBody>
      <dsp:txXfrm>
        <a:off x="1094536" y="2298192"/>
        <a:ext cx="5408523" cy="972312"/>
      </dsp:txXfrm>
    </dsp:sp>
    <dsp:sp modelId="{8934EECE-555C-4DB3-9DED-D6A89F95AF1A}">
      <dsp:nvSpPr>
        <dsp:cNvPr id="0" name=""/>
        <dsp:cNvSpPr/>
      </dsp:nvSpPr>
      <dsp:spPr>
        <a:xfrm>
          <a:off x="1645920" y="3447288"/>
          <a:ext cx="6583680" cy="972312"/>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t>There is no substantial non-infringing use</a:t>
          </a:r>
          <a:endParaRPr lang="en-US" sz="2600" kern="1200" dirty="0"/>
        </a:p>
      </dsp:txBody>
      <dsp:txXfrm>
        <a:off x="1645920" y="3447288"/>
        <a:ext cx="5400293" cy="972312"/>
      </dsp:txXfrm>
    </dsp:sp>
    <dsp:sp modelId="{81C73663-83F3-4EC9-90C3-87E55CAAE1FA}">
      <dsp:nvSpPr>
        <dsp:cNvPr id="0" name=""/>
        <dsp:cNvSpPr/>
      </dsp:nvSpPr>
      <dsp:spPr>
        <a:xfrm>
          <a:off x="5951677" y="744702"/>
          <a:ext cx="632002" cy="632002"/>
        </a:xfrm>
        <a:prstGeom prst="downArrow">
          <a:avLst>
            <a:gd name="adj1" fmla="val 55000"/>
            <a:gd name="adj2" fmla="val 45000"/>
          </a:avLst>
        </a:prstGeom>
        <a:solidFill>
          <a:schemeClr val="accent5">
            <a:tint val="40000"/>
            <a:alpha val="90000"/>
            <a:hueOff val="0"/>
            <a:satOff val="0"/>
            <a:lumOff val="0"/>
            <a:alphaOff val="0"/>
          </a:scheme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a:p>
      </dsp:txBody>
      <dsp:txXfrm>
        <a:off x="5951677" y="744702"/>
        <a:ext cx="632002" cy="632002"/>
      </dsp:txXfrm>
    </dsp:sp>
    <dsp:sp modelId="{3DFBAB80-21B3-434C-933D-D4AB59BEDF08}">
      <dsp:nvSpPr>
        <dsp:cNvPr id="0" name=""/>
        <dsp:cNvSpPr/>
      </dsp:nvSpPr>
      <dsp:spPr>
        <a:xfrm>
          <a:off x="6503060" y="1893798"/>
          <a:ext cx="632002" cy="632002"/>
        </a:xfrm>
        <a:prstGeom prst="downArrow">
          <a:avLst>
            <a:gd name="adj1" fmla="val 55000"/>
            <a:gd name="adj2" fmla="val 45000"/>
          </a:avLst>
        </a:prstGeom>
        <a:solidFill>
          <a:schemeClr val="accent5">
            <a:tint val="40000"/>
            <a:alpha val="90000"/>
            <a:hueOff val="-733664"/>
            <a:satOff val="-46586"/>
            <a:lumOff val="-1329"/>
            <a:alphaOff val="0"/>
          </a:scheme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a:p>
      </dsp:txBody>
      <dsp:txXfrm>
        <a:off x="6503060" y="1893798"/>
        <a:ext cx="632002" cy="632002"/>
      </dsp:txXfrm>
    </dsp:sp>
    <dsp:sp modelId="{0B3D2826-0422-43D6-8915-2D7F36DBAEAE}">
      <dsp:nvSpPr>
        <dsp:cNvPr id="0" name=""/>
        <dsp:cNvSpPr/>
      </dsp:nvSpPr>
      <dsp:spPr>
        <a:xfrm>
          <a:off x="7046214" y="3042894"/>
          <a:ext cx="632002" cy="632002"/>
        </a:xfrm>
        <a:prstGeom prst="downArrow">
          <a:avLst>
            <a:gd name="adj1" fmla="val 55000"/>
            <a:gd name="adj2" fmla="val 45000"/>
          </a:avLst>
        </a:prstGeom>
        <a:solidFill>
          <a:schemeClr val="accent5">
            <a:tint val="40000"/>
            <a:alpha val="90000"/>
            <a:hueOff val="-1467328"/>
            <a:satOff val="-93171"/>
            <a:lumOff val="-2659"/>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a:p>
      </dsp:txBody>
      <dsp:txXfrm>
        <a:off x="7046214" y="3042894"/>
        <a:ext cx="632002" cy="632002"/>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502AEDF-0C3D-4082-B72D-038E1F8B46F4}">
      <dsp:nvSpPr>
        <dsp:cNvPr id="0" name=""/>
        <dsp:cNvSpPr/>
      </dsp:nvSpPr>
      <dsp:spPr>
        <a:xfrm>
          <a:off x="2" y="1912"/>
          <a:ext cx="3202475" cy="119345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smtClean="0"/>
            <a:t>Buy file on iTunes</a:t>
          </a:r>
          <a:endParaRPr lang="en-US" sz="2800" b="1" kern="1200" dirty="0"/>
        </a:p>
      </dsp:txBody>
      <dsp:txXfrm>
        <a:off x="2" y="1912"/>
        <a:ext cx="3202475" cy="1193452"/>
      </dsp:txXfrm>
    </dsp:sp>
    <dsp:sp modelId="{8D710697-1AA5-4911-B772-5E4602F93DFD}">
      <dsp:nvSpPr>
        <dsp:cNvPr id="0" name=""/>
        <dsp:cNvSpPr/>
      </dsp:nvSpPr>
      <dsp:spPr>
        <a:xfrm rot="10800000">
          <a:off x="1392386" y="1349469"/>
          <a:ext cx="417708" cy="326701"/>
        </a:xfrm>
        <a:prstGeom prst="triangl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0F72A38-9AAF-4E9D-9BB1-ABE22FC54CF8}">
      <dsp:nvSpPr>
        <dsp:cNvPr id="0" name=""/>
        <dsp:cNvSpPr/>
      </dsp:nvSpPr>
      <dsp:spPr>
        <a:xfrm>
          <a:off x="966933" y="1811783"/>
          <a:ext cx="1268613" cy="796032"/>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iTunes server</a:t>
          </a:r>
          <a:endParaRPr lang="en-US" sz="1800" b="1" kern="1200" dirty="0"/>
        </a:p>
      </dsp:txBody>
      <dsp:txXfrm>
        <a:off x="966933" y="1811783"/>
        <a:ext cx="1268613" cy="796032"/>
      </dsp:txXfrm>
    </dsp:sp>
    <dsp:sp modelId="{3ED9A043-FD54-4473-866A-B2B87D1909A3}">
      <dsp:nvSpPr>
        <dsp:cNvPr id="0" name=""/>
        <dsp:cNvSpPr/>
      </dsp:nvSpPr>
      <dsp:spPr>
        <a:xfrm rot="10800000">
          <a:off x="1392386" y="2861276"/>
          <a:ext cx="417708" cy="326701"/>
        </a:xfrm>
        <a:prstGeom prst="triangl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722CD3D-55DA-4B43-8E28-5F6533D22584}">
      <dsp:nvSpPr>
        <dsp:cNvPr id="0" name=""/>
        <dsp:cNvSpPr/>
      </dsp:nvSpPr>
      <dsp:spPr>
        <a:xfrm>
          <a:off x="966933" y="3422944"/>
          <a:ext cx="1268613" cy="796032"/>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iTunes proxy</a:t>
          </a:r>
          <a:endParaRPr lang="en-US" sz="1800" b="1" kern="1200" dirty="0">
            <a:solidFill>
              <a:schemeClr val="tx1"/>
            </a:solidFill>
          </a:endParaRPr>
        </a:p>
      </dsp:txBody>
      <dsp:txXfrm>
        <a:off x="966933" y="3422944"/>
        <a:ext cx="1268613" cy="796032"/>
      </dsp:txXfrm>
    </dsp:sp>
    <dsp:sp modelId="{28EAFC28-E04E-4A84-B502-F3744DB2FB8D}">
      <dsp:nvSpPr>
        <dsp:cNvPr id="0" name=""/>
        <dsp:cNvSpPr/>
      </dsp:nvSpPr>
      <dsp:spPr>
        <a:xfrm rot="5400000">
          <a:off x="2817768" y="3657610"/>
          <a:ext cx="417708" cy="326701"/>
        </a:xfrm>
        <a:prstGeom prst="triangl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C04F54F-EE3C-4D7B-A865-8E5EC875129D}">
      <dsp:nvSpPr>
        <dsp:cNvPr id="0" name=""/>
        <dsp:cNvSpPr/>
      </dsp:nvSpPr>
      <dsp:spPr>
        <a:xfrm>
          <a:off x="3799204" y="3422944"/>
          <a:ext cx="1268613" cy="796032"/>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iTunes router</a:t>
          </a:r>
          <a:endParaRPr lang="en-US" sz="1800" b="1" kern="1200" dirty="0">
            <a:solidFill>
              <a:schemeClr val="tx1"/>
            </a:solidFill>
          </a:endParaRPr>
        </a:p>
      </dsp:txBody>
      <dsp:txXfrm>
        <a:off x="3799204" y="3422944"/>
        <a:ext cx="1268613" cy="796032"/>
      </dsp:txXfrm>
    </dsp:sp>
    <dsp:sp modelId="{52715B8C-98B5-44AE-86F5-459A8C6B5957}">
      <dsp:nvSpPr>
        <dsp:cNvPr id="0" name=""/>
        <dsp:cNvSpPr/>
      </dsp:nvSpPr>
      <dsp:spPr>
        <a:xfrm>
          <a:off x="4224657" y="2842783"/>
          <a:ext cx="417708" cy="326701"/>
        </a:xfrm>
        <a:prstGeom prst="triangl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DB569D1-F64C-4A67-B2E8-2B8EDBDA5022}">
      <dsp:nvSpPr>
        <dsp:cNvPr id="0" name=""/>
        <dsp:cNvSpPr/>
      </dsp:nvSpPr>
      <dsp:spPr>
        <a:xfrm>
          <a:off x="3799204" y="1811783"/>
          <a:ext cx="1268613" cy="796032"/>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AT&amp;T router</a:t>
          </a:r>
          <a:endParaRPr lang="en-US" sz="1800" b="1" kern="1200" dirty="0">
            <a:solidFill>
              <a:schemeClr val="tx1"/>
            </a:solidFill>
          </a:endParaRPr>
        </a:p>
      </dsp:txBody>
      <dsp:txXfrm>
        <a:off x="3799204" y="1811783"/>
        <a:ext cx="1268613" cy="796032"/>
      </dsp:txXfrm>
    </dsp:sp>
    <dsp:sp modelId="{19E409D8-0AEA-4439-A79E-2686C30F8A4A}">
      <dsp:nvSpPr>
        <dsp:cNvPr id="0" name=""/>
        <dsp:cNvSpPr/>
      </dsp:nvSpPr>
      <dsp:spPr>
        <a:xfrm>
          <a:off x="4224657" y="1231622"/>
          <a:ext cx="417708" cy="326701"/>
        </a:xfrm>
        <a:prstGeom prst="triangl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DCC1596-5216-4AE6-84DC-A9AC2DE5A874}">
      <dsp:nvSpPr>
        <dsp:cNvPr id="0" name=""/>
        <dsp:cNvSpPr/>
      </dsp:nvSpPr>
      <dsp:spPr>
        <a:xfrm>
          <a:off x="3799204" y="200622"/>
          <a:ext cx="1268613" cy="79603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Level 3 Router</a:t>
          </a:r>
          <a:endParaRPr lang="en-US" sz="1800" b="1" kern="1200" dirty="0"/>
        </a:p>
      </dsp:txBody>
      <dsp:txXfrm>
        <a:off x="3799204" y="200622"/>
        <a:ext cx="1268613" cy="796032"/>
      </dsp:txXfrm>
    </dsp:sp>
    <dsp:sp modelId="{0FCCE527-5181-4BA5-B9E0-15132285D45D}">
      <dsp:nvSpPr>
        <dsp:cNvPr id="0" name=""/>
        <dsp:cNvSpPr/>
      </dsp:nvSpPr>
      <dsp:spPr>
        <a:xfrm rot="5400000">
          <a:off x="5490683" y="435287"/>
          <a:ext cx="417708" cy="326701"/>
        </a:xfrm>
        <a:prstGeom prst="triangl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8D2C73E-0CAD-45AC-B178-A8CBF1B2BB27}">
      <dsp:nvSpPr>
        <dsp:cNvPr id="0" name=""/>
        <dsp:cNvSpPr/>
      </dsp:nvSpPr>
      <dsp:spPr>
        <a:xfrm>
          <a:off x="6312763" y="200622"/>
          <a:ext cx="1268613" cy="796032"/>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Cable Modem</a:t>
          </a:r>
          <a:endParaRPr lang="en-US" sz="1800" b="1" kern="1200" dirty="0"/>
        </a:p>
      </dsp:txBody>
      <dsp:txXfrm>
        <a:off x="6312763" y="200622"/>
        <a:ext cx="1268613" cy="796032"/>
      </dsp:txXfrm>
    </dsp:sp>
    <dsp:sp modelId="{8C5A9ACA-1C8B-410D-AA2A-3AD9333E2778}">
      <dsp:nvSpPr>
        <dsp:cNvPr id="0" name=""/>
        <dsp:cNvSpPr/>
      </dsp:nvSpPr>
      <dsp:spPr>
        <a:xfrm rot="10800000">
          <a:off x="6738216" y="1250114"/>
          <a:ext cx="417708" cy="326701"/>
        </a:xfrm>
        <a:prstGeom prst="triangl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54FFB6-B853-43BA-A7BF-A52C1CF55408}">
      <dsp:nvSpPr>
        <dsp:cNvPr id="0" name=""/>
        <dsp:cNvSpPr/>
      </dsp:nvSpPr>
      <dsp:spPr>
        <a:xfrm>
          <a:off x="6312763" y="1811783"/>
          <a:ext cx="1268613" cy="796032"/>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Temp</a:t>
          </a:r>
          <a:br>
            <a:rPr lang="en-US" sz="1800" b="1" kern="1200" dirty="0" smtClean="0">
              <a:solidFill>
                <a:schemeClr val="tx1"/>
              </a:solidFill>
            </a:rPr>
          </a:br>
          <a:r>
            <a:rPr lang="en-US" sz="1800" b="1" kern="1200" dirty="0" smtClean="0">
              <a:solidFill>
                <a:schemeClr val="tx1"/>
              </a:solidFill>
            </a:rPr>
            <a:t>File</a:t>
          </a:r>
          <a:endParaRPr lang="en-US" sz="1800" b="1" kern="1200" dirty="0">
            <a:solidFill>
              <a:schemeClr val="tx1"/>
            </a:solidFill>
          </a:endParaRPr>
        </a:p>
      </dsp:txBody>
      <dsp:txXfrm>
        <a:off x="6312763" y="1811783"/>
        <a:ext cx="1268613" cy="796032"/>
      </dsp:txXfrm>
    </dsp:sp>
    <dsp:sp modelId="{ED4C4981-8C5B-4543-BF56-A75915C42889}">
      <dsp:nvSpPr>
        <dsp:cNvPr id="0" name=""/>
        <dsp:cNvSpPr/>
      </dsp:nvSpPr>
      <dsp:spPr>
        <a:xfrm rot="10800000">
          <a:off x="6738216" y="2761921"/>
          <a:ext cx="417708" cy="326701"/>
        </a:xfrm>
        <a:prstGeom prst="triangl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9D3DAE1-4150-44D9-AD1B-0C16E2B29EB5}">
      <dsp:nvSpPr>
        <dsp:cNvPr id="0" name=""/>
        <dsp:cNvSpPr/>
      </dsp:nvSpPr>
      <dsp:spPr>
        <a:xfrm>
          <a:off x="5664544" y="3224234"/>
          <a:ext cx="2565052" cy="1193452"/>
        </a:xfrm>
        <a:prstGeom prst="ellipse">
          <a:avLst/>
        </a:prstGeom>
        <a:solidFill>
          <a:srgbClr val="FF7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bg1"/>
              </a:solidFill>
            </a:rPr>
            <a:t>iTunes Library</a:t>
          </a:r>
          <a:endParaRPr lang="en-US" sz="2800" b="1" kern="1200" dirty="0">
            <a:solidFill>
              <a:schemeClr val="bg1"/>
            </a:solidFill>
          </a:endParaRPr>
        </a:p>
      </dsp:txBody>
      <dsp:txXfrm>
        <a:off x="5664544" y="3224234"/>
        <a:ext cx="2565052" cy="1193452"/>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502AEDF-0C3D-4082-B72D-038E1F8B46F4}">
      <dsp:nvSpPr>
        <dsp:cNvPr id="0" name=""/>
        <dsp:cNvSpPr/>
      </dsp:nvSpPr>
      <dsp:spPr>
        <a:xfrm>
          <a:off x="7020" y="2322501"/>
          <a:ext cx="3747003" cy="1396379"/>
        </a:xfrm>
        <a:prstGeom prst="ellipse">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smtClean="0"/>
            <a:t>Sender attaches file to e-mail</a:t>
          </a:r>
          <a:endParaRPr lang="en-US" sz="2800" b="1" kern="1200" dirty="0"/>
        </a:p>
      </dsp:txBody>
      <dsp:txXfrm>
        <a:off x="7020" y="2322501"/>
        <a:ext cx="3747003" cy="1396379"/>
      </dsp:txXfrm>
    </dsp:sp>
    <dsp:sp modelId="{8D710697-1AA5-4911-B772-5E4602F93DFD}">
      <dsp:nvSpPr>
        <dsp:cNvPr id="0" name=""/>
        <dsp:cNvSpPr/>
      </dsp:nvSpPr>
      <dsp:spPr>
        <a:xfrm rot="18759418">
          <a:off x="2727379" y="1643901"/>
          <a:ext cx="488732" cy="613512"/>
        </a:xfrm>
        <a:prstGeom prst="rightArrow">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0F72A38-9AAF-4E9D-9BB1-ABE22FC54CF8}">
      <dsp:nvSpPr>
        <dsp:cNvPr id="0" name=""/>
        <dsp:cNvSpPr/>
      </dsp:nvSpPr>
      <dsp:spPr>
        <a:xfrm>
          <a:off x="1905005" y="304799"/>
          <a:ext cx="4183028" cy="128196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smtClean="0"/>
            <a:t>E-mail server stores file</a:t>
          </a:r>
          <a:endParaRPr lang="en-US" sz="2800" b="1" kern="1200" dirty="0"/>
        </a:p>
      </dsp:txBody>
      <dsp:txXfrm>
        <a:off x="1905005" y="304799"/>
        <a:ext cx="4183028" cy="1281968"/>
      </dsp:txXfrm>
    </dsp:sp>
    <dsp:sp modelId="{3ED9A043-FD54-4473-866A-B2B87D1909A3}">
      <dsp:nvSpPr>
        <dsp:cNvPr id="0" name=""/>
        <dsp:cNvSpPr/>
      </dsp:nvSpPr>
      <dsp:spPr>
        <a:xfrm rot="2489679">
          <a:off x="5031957" y="1693166"/>
          <a:ext cx="488732" cy="613512"/>
        </a:xfrm>
        <a:prstGeom prst="rightArrow">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9D3DAE1-4150-44D9-AD1B-0C16E2B29EB5}">
      <dsp:nvSpPr>
        <dsp:cNvPr id="0" name=""/>
        <dsp:cNvSpPr/>
      </dsp:nvSpPr>
      <dsp:spPr>
        <a:xfrm>
          <a:off x="4882700" y="2355889"/>
          <a:ext cx="3346899" cy="1396379"/>
        </a:xfrm>
        <a:prstGeom prst="ellipse">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smtClean="0"/>
            <a:t>Recipient downloads attachment</a:t>
          </a:r>
          <a:endParaRPr lang="en-US" sz="2800" b="1" kern="1200" dirty="0"/>
        </a:p>
      </dsp:txBody>
      <dsp:txXfrm>
        <a:off x="4882700" y="2355889"/>
        <a:ext cx="3346899" cy="1396379"/>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870D94-5C74-4DE5-AD68-A080665C24E0}" type="datetimeFigureOut">
              <a:rPr lang="en-US" smtClean="0"/>
              <a:pPr/>
              <a:t>2/13/2012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CD0182-10B1-40FE-8DDA-843D798E315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en.wikipedia.org/wiki/Copyright_law"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CD0182-10B1-40FE-8DDA-843D798E315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14300" marR="0" lvl="0" indent="-114300" algn="l" defTabSz="914400" rtl="0" eaLnBrk="0" fontAlgn="base" latinLnBrk="0" hangingPunct="0">
              <a:lnSpc>
                <a:spcPct val="100000"/>
              </a:lnSpc>
              <a:spcBef>
                <a:spcPct val="60000"/>
              </a:spcBef>
              <a:spcAft>
                <a:spcPct val="0"/>
              </a:spcAft>
              <a:buClrTx/>
              <a:buSzTx/>
              <a:buFont typeface="Wingdings" pitchFamily="2" charset="2"/>
              <a:buChar char="§"/>
              <a:tabLst/>
              <a:defRPr/>
            </a:pPr>
            <a:r>
              <a:rPr lang="en-US" dirty="0" smtClean="0"/>
              <a:t>Permissions to be considered</a:t>
            </a:r>
            <a:endParaRPr kumimoji="0" lang="en-US" sz="1100" b="0" i="0" u="none" strike="noStrike" kern="1200" cap="none" spc="0" normalizeH="0" baseline="0" noProof="0" dirty="0" smtClean="0">
              <a:ln>
                <a:noFill/>
              </a:ln>
              <a:solidFill>
                <a:srgbClr val="000000"/>
              </a:solidFill>
              <a:effectLst/>
              <a:uLnTx/>
              <a:uFillTx/>
              <a:latin typeface="Times" pitchFamily="18" charset="0"/>
              <a:ea typeface="+mn-ea"/>
              <a:cs typeface="+mn-cs"/>
            </a:endParaRPr>
          </a:p>
          <a:p>
            <a:pPr marL="114300" marR="0" lvl="0" indent="-114300" algn="l" defTabSz="914400" rtl="0" eaLnBrk="0" fontAlgn="base" latinLnBrk="0" hangingPunct="0">
              <a:lnSpc>
                <a:spcPct val="100000"/>
              </a:lnSpc>
              <a:spcBef>
                <a:spcPct val="60000"/>
              </a:spcBef>
              <a:spcAft>
                <a:spcPct val="0"/>
              </a:spcAft>
              <a:buClrTx/>
              <a:buSzTx/>
              <a:buFont typeface="Wingdings" pitchFamily="2" charset="2"/>
              <a:buChar char="§"/>
              <a:tabLst/>
              <a:defRPr/>
            </a:pPr>
            <a:endParaRPr kumimoji="0" lang="en-US" sz="1100" b="0" i="0" u="none" strike="noStrike" kern="1200" cap="none" spc="0" normalizeH="0" baseline="0" noProof="0" dirty="0" smtClean="0">
              <a:ln>
                <a:noFill/>
              </a:ln>
              <a:solidFill>
                <a:srgbClr val="000000"/>
              </a:solidFill>
              <a:effectLst/>
              <a:uLnTx/>
              <a:uFillTx/>
              <a:latin typeface="Times" pitchFamily="18" charset="0"/>
              <a:ea typeface="+mn-ea"/>
              <a:cs typeface="+mn-cs"/>
            </a:endParaRPr>
          </a:p>
          <a:p>
            <a:pPr>
              <a:buNone/>
            </a:pPr>
            <a:endParaRPr lang="en-US" dirty="0" smtClean="0"/>
          </a:p>
          <a:p>
            <a:r>
              <a:rPr lang="en-US" dirty="0" smtClean="0"/>
              <a:t>When sharing content in this multinational environment you need to consider International Treaties in conjunction with the national laws of the country where the content will be shared. T</a:t>
            </a:r>
          </a:p>
          <a:p>
            <a:endParaRPr lang="en-US" dirty="0" smtClean="0"/>
          </a:p>
          <a:p>
            <a:r>
              <a:rPr lang="en-US" dirty="0" smtClean="0"/>
              <a:t>The Licenses and subscriptions your company has substantially invested in for the benefit of their employees need</a:t>
            </a:r>
            <a:r>
              <a:rPr lang="en-US" baseline="0" dirty="0" smtClean="0"/>
              <a:t> </a:t>
            </a:r>
            <a:r>
              <a:rPr lang="en-US" dirty="0" smtClean="0"/>
              <a:t>to be considered.  </a:t>
            </a:r>
          </a:p>
          <a:p>
            <a:r>
              <a:rPr lang="en-US" dirty="0" smtClean="0"/>
              <a:t>And the</a:t>
            </a:r>
            <a:r>
              <a:rPr lang="en-US" baseline="0" dirty="0" smtClean="0"/>
              <a:t> </a:t>
            </a:r>
            <a:r>
              <a:rPr lang="en-US" dirty="0" smtClean="0"/>
              <a:t>company’s copyright compliance policies must also be factored into any decision made by an employee.</a:t>
            </a:r>
          </a:p>
          <a:p>
            <a:pPr lvl="0">
              <a:buNone/>
            </a:pPr>
            <a:endParaRPr lang="en-US" dirty="0" smtClean="0"/>
          </a:p>
          <a:p>
            <a:pPr lvl="0"/>
            <a:r>
              <a:rPr lang="en-US" dirty="0" smtClean="0"/>
              <a:t>Must consider</a:t>
            </a:r>
          </a:p>
          <a:p>
            <a:pPr marL="457200" marR="0" lvl="1" indent="0" algn="l" defTabSz="914400" rtl="0" eaLnBrk="0" fontAlgn="base" latinLnBrk="0" hangingPunct="0">
              <a:lnSpc>
                <a:spcPct val="100000"/>
              </a:lnSpc>
              <a:spcBef>
                <a:spcPct val="30000"/>
              </a:spcBef>
              <a:spcAft>
                <a:spcPct val="0"/>
              </a:spcAft>
              <a:buClrTx/>
              <a:buSzTx/>
              <a:buFont typeface="Wingdings" pitchFamily="2" charset="2"/>
              <a:buChar char="§"/>
              <a:tabLst/>
              <a:defRPr/>
            </a:pPr>
            <a:r>
              <a:rPr lang="en-US" dirty="0" smtClean="0"/>
              <a:t>Translation Rights: Must accommodate non-English</a:t>
            </a:r>
            <a:r>
              <a:rPr lang="en-US" baseline="0" dirty="0" smtClean="0"/>
              <a:t> speaking customer – in France for example</a:t>
            </a:r>
            <a:endParaRPr lang="en-US" dirty="0" smtClean="0"/>
          </a:p>
          <a:p>
            <a:pPr marL="457200" marR="0" lvl="1" indent="0" algn="l" defTabSz="914400" rtl="0" eaLnBrk="0" fontAlgn="base" latinLnBrk="0" hangingPunct="0">
              <a:lnSpc>
                <a:spcPct val="100000"/>
              </a:lnSpc>
              <a:spcBef>
                <a:spcPct val="30000"/>
              </a:spcBef>
              <a:spcAft>
                <a:spcPct val="0"/>
              </a:spcAft>
              <a:buClrTx/>
              <a:buSzTx/>
              <a:buFont typeface="Wingdings" pitchFamily="2" charset="2"/>
              <a:buChar char="§"/>
              <a:tabLst/>
              <a:defRPr/>
            </a:pPr>
            <a:endParaRPr lang="en-US" dirty="0" smtClean="0"/>
          </a:p>
          <a:p>
            <a:pPr lvl="1"/>
            <a:r>
              <a:rPr lang="en-US" dirty="0" smtClean="0"/>
              <a:t>Publisher agreements don’t always offer the same content usage rights in different locations.</a:t>
            </a:r>
            <a:r>
              <a:rPr lang="en-US" baseline="0" dirty="0" smtClean="0"/>
              <a:t> </a:t>
            </a:r>
          </a:p>
          <a:p>
            <a:pPr lvl="1"/>
            <a:endParaRPr lang="en-US" dirty="0" smtClean="0"/>
          </a:p>
          <a:p>
            <a:pPr lvl="1"/>
            <a:r>
              <a:rPr lang="en-US" dirty="0" smtClean="0"/>
              <a:t>Challenges when</a:t>
            </a:r>
            <a:r>
              <a:rPr lang="en-US" baseline="0" dirty="0" smtClean="0"/>
              <a:t> </a:t>
            </a:r>
            <a:r>
              <a:rPr lang="en-US" dirty="0" smtClean="0"/>
              <a:t>pursuing permissions in different countries </a:t>
            </a:r>
          </a:p>
          <a:p>
            <a:pPr lvl="1"/>
            <a:endParaRPr lang="en-US" dirty="0" smtClean="0"/>
          </a:p>
          <a:p>
            <a:pPr lvl="1"/>
            <a:r>
              <a:rPr lang="en-US" dirty="0" smtClean="0"/>
              <a:t>Licenses</a:t>
            </a:r>
            <a:r>
              <a:rPr lang="en-US" baseline="0" dirty="0" smtClean="0"/>
              <a:t> can vary from country to country and customer to customer</a:t>
            </a:r>
            <a:r>
              <a:rPr lang="en-US" dirty="0" smtClean="0"/>
              <a:t>. </a:t>
            </a:r>
          </a:p>
          <a:p>
            <a:pPr>
              <a:buNone/>
            </a:pP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39C35CD-3090-4EA2-8C94-0E92DDBCDAA5}" type="slidenum">
              <a:rPr lang="en-US" smtClean="0"/>
              <a:pPr/>
              <a:t>11</a:t>
            </a:fld>
            <a:endParaRPr lang="en-US" dirty="0"/>
          </a:p>
        </p:txBody>
      </p:sp>
      <p:sp>
        <p:nvSpPr>
          <p:cNvPr id="7" name="Slide Image Placeholder 6"/>
          <p:cNvSpPr>
            <a:spLocks noGrp="1" noRot="1" noChangeAspect="1"/>
          </p:cNvSpPr>
          <p:nvPr>
            <p:ph type="sldImg"/>
          </p:nvPr>
        </p:nvSpPr>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a:buNone/>
            </a:pPr>
            <a:endParaRPr lang="en-US" b="1" dirty="0" smtClean="0"/>
          </a:p>
          <a:p>
            <a:pPr marL="114300" marR="0" indent="-114300" algn="l" defTabSz="914400" rtl="0" eaLnBrk="0" fontAlgn="base" latinLnBrk="0" hangingPunct="0">
              <a:lnSpc>
                <a:spcPct val="100000"/>
              </a:lnSpc>
              <a:spcBef>
                <a:spcPct val="60000"/>
              </a:spcBef>
              <a:spcAft>
                <a:spcPct val="0"/>
              </a:spcAft>
              <a:buClrTx/>
              <a:buSzTx/>
              <a:buFont typeface="Wingdings" pitchFamily="2" charset="2"/>
              <a:buNone/>
              <a:tabLst/>
              <a:defRPr/>
            </a:pPr>
            <a:r>
              <a:rPr lang="en-US" b="1" dirty="0" smtClean="0"/>
              <a:t>International</a:t>
            </a:r>
            <a:r>
              <a:rPr lang="en-US" b="1" baseline="0" dirty="0" smtClean="0"/>
              <a:t> Permissions are often handled  via collective licensing</a:t>
            </a:r>
            <a:endParaRPr lang="en-US" dirty="0" smtClean="0"/>
          </a:p>
          <a:p>
            <a:endParaRPr lang="en-US" dirty="0" smtClean="0"/>
          </a:p>
          <a:p>
            <a:r>
              <a:rPr lang="en-US" dirty="0" smtClean="0"/>
              <a:t>In collective licensing, the Collective Mgt Organizations</a:t>
            </a:r>
            <a:r>
              <a:rPr lang="en-US" baseline="0" dirty="0" smtClean="0"/>
              <a:t> (CMO)  </a:t>
            </a:r>
            <a:r>
              <a:rPr lang="en-US" dirty="0" smtClean="0"/>
              <a:t>issues licenses to use copyrighted content on behalf of those rights owners who have given it.  </a:t>
            </a:r>
          </a:p>
          <a:p>
            <a:endParaRPr lang="en-US" dirty="0" smtClean="0"/>
          </a:p>
          <a:p>
            <a:r>
              <a:rPr lang="en-US" dirty="0" smtClean="0"/>
              <a:t>Txt, photography, illustrations, film, music, etc </a:t>
            </a:r>
          </a:p>
          <a:p>
            <a:endParaRPr lang="en-US" dirty="0" smtClean="0"/>
          </a:p>
          <a:p>
            <a:r>
              <a:rPr lang="en-US" dirty="0" smtClean="0"/>
              <a:t>CMO’s get their licensing authority from mandates given by national rights holders, AND, through bilateral agreements with the CMO’s in other countries, licensing access to their own repertories. CCC, for example</a:t>
            </a:r>
            <a:r>
              <a:rPr lang="en-US" baseline="0" dirty="0" smtClean="0"/>
              <a:t> has many bilateral agreements with other collective licensing organizations around the world.</a:t>
            </a:r>
          </a:p>
          <a:p>
            <a:endParaRPr lang="en-US" baseline="0" dirty="0" smtClean="0"/>
          </a:p>
          <a:p>
            <a:r>
              <a:rPr lang="en-US" baseline="0" dirty="0" smtClean="0"/>
              <a:t>The CMO for txt licensing is generally the local Reproduction Rights Organization (RRO)</a:t>
            </a:r>
            <a:endParaRPr lang="en-US" dirty="0" smtClean="0"/>
          </a:p>
          <a:p>
            <a:endParaRPr lang="en-US" dirty="0" smtClean="0"/>
          </a:p>
          <a:p>
            <a:r>
              <a:rPr lang="en-US" dirty="0" smtClean="0"/>
              <a:t>In the United states collective licensing through CCC is based solely on non-exclusive contracts.  Authors and publishers determine which works are to be included and they also set the prices for those works.</a:t>
            </a:r>
          </a:p>
          <a:p>
            <a:endParaRPr lang="en-US" dirty="0" smtClean="0"/>
          </a:p>
          <a:p>
            <a:r>
              <a:rPr lang="en-US" dirty="0" smtClean="0"/>
              <a:t>In the United Kingdom it is CLA (Copyright Licensing Agency LTD.)</a:t>
            </a:r>
          </a:p>
          <a:p>
            <a:endParaRPr lang="en-US" dirty="0" smtClean="0"/>
          </a:p>
          <a:p>
            <a:r>
              <a:rPr lang="en-US" dirty="0" smtClean="0"/>
              <a:t>In</a:t>
            </a:r>
            <a:r>
              <a:rPr lang="en-US" baseline="0" dirty="0" smtClean="0"/>
              <a:t> Japan there are three different </a:t>
            </a:r>
            <a:r>
              <a:rPr lang="en-US" baseline="0" dirty="0" err="1" smtClean="0"/>
              <a:t>cmo’s</a:t>
            </a:r>
            <a:r>
              <a:rPr lang="en-US" baseline="0" dirty="0" smtClean="0"/>
              <a:t> , one being the Japan Reprographic  Rights  Center</a:t>
            </a:r>
            <a:endParaRPr lang="en-US" dirty="0" smtClean="0"/>
          </a:p>
          <a:p>
            <a:r>
              <a:rPr lang="en-US" dirty="0" smtClean="0"/>
              <a:t>And  in Germany is it VG Bild-Kunst  and VG Wort</a:t>
            </a:r>
          </a:p>
          <a:p>
            <a:endParaRPr lang="en-US" dirty="0" smtClean="0"/>
          </a:p>
          <a:p>
            <a:r>
              <a:rPr lang="en-US" dirty="0" smtClean="0"/>
              <a:t>Over 400 CMO’s and 60 RRO’s</a:t>
            </a:r>
          </a:p>
          <a:p>
            <a:endParaRPr lang="en-US" dirty="0" smtClean="0"/>
          </a:p>
        </p:txBody>
      </p:sp>
      <p:sp>
        <p:nvSpPr>
          <p:cNvPr id="4" name="Slide Number Placeholder 3"/>
          <p:cNvSpPr>
            <a:spLocks noGrp="1"/>
          </p:cNvSpPr>
          <p:nvPr>
            <p:ph type="sldNum" sz="quarter" idx="10"/>
          </p:nvPr>
        </p:nvSpPr>
        <p:spPr/>
        <p:txBody>
          <a:bodyPr/>
          <a:lstStyle/>
          <a:p>
            <a:fld id="{89C2AA97-F34E-46CE-BFD5-050722D9F113}" type="slidenum">
              <a:rPr lang="en-US" smtClean="0"/>
              <a:pPr/>
              <a:t>12</a:t>
            </a:fld>
            <a:endParaRPr lang="en-US" dirty="0"/>
          </a:p>
        </p:txBody>
      </p:sp>
      <p:sp>
        <p:nvSpPr>
          <p:cNvPr id="7" name="Slide Image Placeholder 6"/>
          <p:cNvSpPr>
            <a:spLocks noGrp="1" noRot="1" noChangeAspect="1"/>
          </p:cNvSpPr>
          <p:nvPr>
            <p:ph type="sldImg"/>
          </p:nvPr>
        </p:nvSpPr>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Notes Placeholder 2"/>
          <p:cNvSpPr>
            <a:spLocks noGrp="1"/>
          </p:cNvSpPr>
          <p:nvPr>
            <p:ph type="body" idx="1"/>
          </p:nvPr>
        </p:nvSpPr>
        <p:spPr/>
        <p:txBody>
          <a:bodyPr>
            <a:normAutofit fontScale="85000" lnSpcReduction="20000"/>
          </a:bodyPr>
          <a:lstStyle/>
          <a:p>
            <a:pPr>
              <a:buNone/>
            </a:pPr>
            <a:endParaRPr lang="en-US" dirty="0" smtClean="0"/>
          </a:p>
          <a:p>
            <a:r>
              <a:rPr lang="en-US" b="1" dirty="0" smtClean="0"/>
              <a:t>1. </a:t>
            </a:r>
            <a:r>
              <a:rPr lang="en-US" b="0" dirty="0" smtClean="0"/>
              <a:t>There are different licensing models used around the world and adopted by the CMO’s/RRO’s</a:t>
            </a:r>
          </a:p>
          <a:p>
            <a:endParaRPr lang="en-US" dirty="0" smtClean="0"/>
          </a:p>
          <a:p>
            <a:r>
              <a:rPr lang="en-US" dirty="0" smtClean="0"/>
              <a:t>Statutory –i.e. Germany, </a:t>
            </a:r>
          </a:p>
          <a:p>
            <a:r>
              <a:rPr lang="en-US" dirty="0" smtClean="0"/>
              <a:t>Blanket mandates –i.e. UK</a:t>
            </a:r>
          </a:p>
          <a:p>
            <a:r>
              <a:rPr lang="en-US" dirty="0" smtClean="0"/>
              <a:t>Voluntary models –i.e. US</a:t>
            </a:r>
          </a:p>
          <a:p>
            <a:endParaRPr lang="en-US" dirty="0" smtClean="0"/>
          </a:p>
          <a:p>
            <a:r>
              <a:rPr lang="en-US" b="1" dirty="0" smtClean="0"/>
              <a:t>2. Statutory licenses </a:t>
            </a:r>
            <a:r>
              <a:rPr lang="en-US" dirty="0" smtClean="0"/>
              <a:t>are those that are set by law and effectively involuntary for both sides of the content use-essentially all rights owners works are covered and all users have to pay-there is no opt out on either side. </a:t>
            </a:r>
          </a:p>
          <a:p>
            <a:pPr lvl="1"/>
            <a:endParaRPr lang="en-US" dirty="0" smtClean="0"/>
          </a:p>
          <a:p>
            <a:r>
              <a:rPr lang="en-US" b="1" dirty="0" smtClean="0"/>
              <a:t> 	Germany </a:t>
            </a:r>
            <a:r>
              <a:rPr lang="en-US" dirty="0" smtClean="0"/>
              <a:t>is known to have a Machine or Media levy-tax on equipment that can reproduce copyrighted works, as well as other countries on the continent. Photocopies, Printers,</a:t>
            </a:r>
            <a:r>
              <a:rPr lang="en-US" baseline="0" dirty="0" smtClean="0"/>
              <a:t> CD Burners are a few examples of taxed machines. No </a:t>
            </a:r>
            <a:r>
              <a:rPr lang="en-US" baseline="0" dirty="0" err="1" smtClean="0"/>
              <a:t>l;evy</a:t>
            </a:r>
            <a:r>
              <a:rPr lang="en-US" baseline="0" dirty="0" smtClean="0"/>
              <a:t> for digital</a:t>
            </a:r>
            <a:r>
              <a:rPr lang="en-US" dirty="0" smtClean="0"/>
              <a:t/>
            </a:r>
            <a:br>
              <a:rPr lang="en-US" dirty="0" smtClean="0"/>
            </a:br>
            <a:endParaRPr lang="en-US" dirty="0" smtClean="0"/>
          </a:p>
          <a:p>
            <a:r>
              <a:rPr lang="en-US" b="1" dirty="0" smtClean="0"/>
              <a:t>3. Blanket mandates</a:t>
            </a:r>
            <a:r>
              <a:rPr lang="en-US" dirty="0" smtClean="0"/>
              <a:t>, on the other hand, are essentially a “no holes-statute” which provides the licensing agency with the right to issues licenses to all works in the country(including foreign works) unless the rights</a:t>
            </a:r>
            <a:r>
              <a:rPr lang="en-US" baseline="0" dirty="0" smtClean="0"/>
              <a:t> owner elects to opt out</a:t>
            </a:r>
            <a:r>
              <a:rPr lang="en-US" dirty="0" smtClean="0"/>
              <a:t>.  These mandates bind the rights owner but is voluntary on the part of the content user.</a:t>
            </a:r>
            <a:r>
              <a:rPr lang="en-US" baseline="0" dirty="0" smtClean="0"/>
              <a:t>  The user elects to purchase a license.</a:t>
            </a:r>
          </a:p>
          <a:p>
            <a:endParaRPr lang="en-US" b="1" dirty="0" smtClean="0"/>
          </a:p>
          <a:p>
            <a:r>
              <a:rPr lang="en-US" b="1" dirty="0" smtClean="0"/>
              <a:t>	The United Kingdom and Canada </a:t>
            </a:r>
            <a:r>
              <a:rPr lang="en-US" dirty="0" smtClean="0"/>
              <a:t>are known to impose blanket mandates on the use of copyrighted content.</a:t>
            </a:r>
            <a:br>
              <a:rPr lang="en-US" dirty="0" smtClean="0"/>
            </a:br>
            <a:endParaRPr lang="en-US" dirty="0" smtClean="0"/>
          </a:p>
          <a:p>
            <a:r>
              <a:rPr lang="en-US" b="1" dirty="0" smtClean="0"/>
              <a:t>4. Voluntary systems </a:t>
            </a:r>
            <a:r>
              <a:rPr lang="en-US" dirty="0" smtClean="0"/>
              <a:t>areas the name indicates, voluntary on both sides of the content exchange-so both the rights owner and the content user can opt in or out of the license.</a:t>
            </a:r>
          </a:p>
          <a:p>
            <a:pPr lvl="1"/>
            <a:r>
              <a:rPr lang="en-US" dirty="0" smtClean="0"/>
              <a:t>Within this category there are basically two kinds of licenses –a Repertory license—which is a subscription fee for unlimited use within the scope and terms of that license for a specified period of time.  Or, a transactional license - which is commonly described as a “Pay as you go”  or individual use.</a:t>
            </a:r>
          </a:p>
          <a:p>
            <a:pPr lvl="1"/>
            <a:endParaRPr lang="en-US"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b="1" dirty="0" smtClean="0"/>
              <a:t>The United States </a:t>
            </a:r>
            <a:r>
              <a:rPr lang="en-US" dirty="0" smtClean="0"/>
              <a:t>is known to have an entirely voluntary licensing system. CCC needs to sign up Rightsholders in any programs</a:t>
            </a:r>
            <a:r>
              <a:rPr lang="en-US" baseline="0" dirty="0" smtClean="0"/>
              <a:t> in which they would like to participate.</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i="1" baseline="0"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i="1" baseline="0" dirty="0" smtClean="0"/>
              <a:t>Interestingly, many countries have adopted a voluntary system for licensing digital content, even where photocopying is still covered under a statutory or blanket scheme</a:t>
            </a:r>
            <a:endParaRPr lang="en-US" i="1" dirty="0" smtClean="0"/>
          </a:p>
          <a:p>
            <a:pPr lvl="1"/>
            <a:r>
              <a:rPr lang="en-US" dirty="0" smtClean="0"/>
              <a:t/>
            </a:r>
            <a:br>
              <a:rPr lang="en-US" dirty="0" smtClean="0"/>
            </a:br>
            <a:r>
              <a:rPr lang="en-US" dirty="0" smtClean="0"/>
              <a:t/>
            </a:r>
            <a:br>
              <a:rPr lang="en-US" dirty="0" smtClean="0"/>
            </a:br>
            <a:endParaRPr lang="en-US" dirty="0" smtClean="0"/>
          </a:p>
          <a:p>
            <a:r>
              <a:rPr lang="en-US" dirty="0" smtClean="0"/>
              <a:t/>
            </a:r>
            <a:br>
              <a:rPr lang="en-US" dirty="0" smtClean="0"/>
            </a:br>
            <a:endParaRPr lang="en-US" dirty="0" smtClean="0"/>
          </a:p>
          <a:p>
            <a:endParaRPr lang="en-US" dirty="0" smtClean="0"/>
          </a:p>
          <a:p>
            <a:pPr>
              <a:buNone/>
            </a:pPr>
            <a:endParaRPr lang="en-US" dirty="0" smtClean="0"/>
          </a:p>
        </p:txBody>
      </p:sp>
      <p:sp>
        <p:nvSpPr>
          <p:cNvPr id="32771" name="Slide Number Placeholder 3"/>
          <p:cNvSpPr txBox="1">
            <a:spLocks noGrp="1"/>
          </p:cNvSpPr>
          <p:nvPr/>
        </p:nvSpPr>
        <p:spPr bwMode="auto">
          <a:xfrm>
            <a:off x="3884549" y="8685236"/>
            <a:ext cx="2971903" cy="457561"/>
          </a:xfrm>
          <a:prstGeom prst="rect">
            <a:avLst/>
          </a:prstGeom>
          <a:noFill/>
          <a:ln w="9525">
            <a:noFill/>
            <a:miter lim="800000"/>
            <a:headEnd/>
            <a:tailEnd/>
          </a:ln>
        </p:spPr>
        <p:txBody>
          <a:bodyPr lIns="91430" tIns="45714" rIns="91430" bIns="45714" anchor="b">
            <a:prstTxWarp prst="textNoShape">
              <a:avLst/>
            </a:prstTxWarp>
          </a:bodyPr>
          <a:lstStyle/>
          <a:p>
            <a:pPr algn="r" defTabSz="913797"/>
            <a:fld id="{364E86FF-96EB-48F3-8746-88C30B0B4777}" type="slidenum">
              <a:rPr lang="en-US" sz="1200">
                <a:latin typeface="Calibri" charset="0"/>
              </a:rPr>
              <a:pPr algn="r" defTabSz="913797"/>
              <a:t>13</a:t>
            </a:fld>
            <a:endParaRPr lang="en-US" sz="1200" dirty="0">
              <a:latin typeface="Calibri" charset="0"/>
            </a:endParaRPr>
          </a:p>
        </p:txBody>
      </p:sp>
      <p:sp>
        <p:nvSpPr>
          <p:cNvPr id="6" name="Slide Image Placeholder 5"/>
          <p:cNvSpPr>
            <a:spLocks noGrp="1" noRot="1" noChangeAspect="1"/>
          </p:cNvSpPr>
          <p:nvPr>
            <p:ph type="sldImg"/>
          </p:nvPr>
        </p:nvSpPr>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CD0182-10B1-40FE-8DDA-843D798E315A}"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b="1" baseline="0" dirty="0" smtClean="0"/>
          </a:p>
        </p:txBody>
      </p:sp>
      <p:sp>
        <p:nvSpPr>
          <p:cNvPr id="4" name="Slide Number Placeholder 3"/>
          <p:cNvSpPr>
            <a:spLocks noGrp="1"/>
          </p:cNvSpPr>
          <p:nvPr>
            <p:ph type="sldNum" sz="quarter" idx="10"/>
          </p:nvPr>
        </p:nvSpPr>
        <p:spPr/>
        <p:txBody>
          <a:bodyPr/>
          <a:lstStyle/>
          <a:p>
            <a:fld id="{1C4A047E-21AA-465F-9518-6D4343F0ED5B}" type="slidenum">
              <a:rPr lang="en-US" altLang="en-US" smtClean="0"/>
              <a:pPr/>
              <a:t>15</a:t>
            </a:fld>
            <a:endParaRPr lang="en-US" altLang="en-US" dirty="0"/>
          </a:p>
        </p:txBody>
      </p:sp>
      <p:sp>
        <p:nvSpPr>
          <p:cNvPr id="7" name="Slide Image Placeholder 6"/>
          <p:cNvSpPr>
            <a:spLocks noGrp="1" noRot="1" noChangeAspect="1"/>
          </p:cNvSpPr>
          <p:nvPr>
            <p:ph type="sldImg"/>
          </p:nvPr>
        </p:nvSpPr>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Here are some recent local</a:t>
            </a:r>
            <a:r>
              <a:rPr lang="en-US" b="1" baseline="0" dirty="0" smtClean="0"/>
              <a:t> government activities that are, will or can effect copyright and how people share content</a:t>
            </a:r>
            <a:endParaRPr lang="en-US" b="1" dirty="0"/>
          </a:p>
        </p:txBody>
      </p:sp>
      <p:sp>
        <p:nvSpPr>
          <p:cNvPr id="4" name="Slide Number Placeholder 3"/>
          <p:cNvSpPr>
            <a:spLocks noGrp="1"/>
          </p:cNvSpPr>
          <p:nvPr>
            <p:ph type="sldNum" sz="quarter" idx="10"/>
          </p:nvPr>
        </p:nvSpPr>
        <p:spPr/>
        <p:txBody>
          <a:bodyPr/>
          <a:lstStyle/>
          <a:p>
            <a:fld id="{00CD0182-10B1-40FE-8DDA-843D798E315A}"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Liberalizing tendencies</a:t>
            </a:r>
          </a:p>
          <a:p>
            <a:endParaRPr lang="en-US" dirty="0" smtClean="0"/>
          </a:p>
          <a:p>
            <a:r>
              <a:rPr lang="en-US" b="1" dirty="0" smtClean="0"/>
              <a:t>Hargreaves Report</a:t>
            </a:r>
            <a:r>
              <a:rPr lang="en-US" dirty="0" smtClean="0"/>
              <a:t> – presented</a:t>
            </a:r>
            <a:r>
              <a:rPr lang="en-US" baseline="0" dirty="0" smtClean="0"/>
              <a:t> report, now in copyright consultations, Parliament action in early Spring</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On May 18, an independent commission led by Professor Ian Richard Hargreaves issued its report on UK intellectual property law entitled “Digital Opportunity: a review of intellectual property and growth” (the “Report”).  In addition to copyright, the Report also covers other areas of IP, including patents and designs.</a:t>
            </a:r>
          </a:p>
          <a:p>
            <a:r>
              <a:rPr lang="en-US" sz="1200" kern="1200" dirty="0" smtClean="0">
                <a:solidFill>
                  <a:schemeClr val="tx1"/>
                </a:solidFill>
                <a:latin typeface="+mn-lt"/>
                <a:ea typeface="+mn-ea"/>
                <a:cs typeface="+mn-cs"/>
              </a:rPr>
              <a:t>The Report concludes, broadly,</a:t>
            </a:r>
          </a:p>
          <a:p>
            <a:endParaRPr lang="en-US" sz="1200" kern="1200" dirty="0" smtClean="0">
              <a:solidFill>
                <a:schemeClr val="tx1"/>
              </a:solidFill>
              <a:latin typeface="+mn-lt"/>
              <a:ea typeface="+mn-ea"/>
              <a:cs typeface="+mn-cs"/>
            </a:endParaRPr>
          </a:p>
          <a:p>
            <a:pPr>
              <a:buFont typeface="Arial" pitchFamily="34" charset="0"/>
              <a:buChar char="•"/>
            </a:pPr>
            <a:r>
              <a:rPr lang="en-US" sz="1200" b="0"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UK intellectual property framework, especially with regard to copyright, is falling behind what is needed” and goes further, </a:t>
            </a:r>
          </a:p>
          <a:p>
            <a:endParaRPr lang="en-US" sz="1200" b="0" kern="1200" dirty="0" smtClean="0">
              <a:solidFill>
                <a:schemeClr val="tx1"/>
              </a:solidFill>
              <a:latin typeface="+mn-lt"/>
              <a:ea typeface="+mn-ea"/>
              <a:cs typeface="+mn-cs"/>
            </a:endParaRPr>
          </a:p>
          <a:p>
            <a:pPr>
              <a:buFont typeface="Arial" pitchFamily="34" charset="0"/>
              <a:buChar char="•"/>
            </a:pPr>
            <a:r>
              <a:rPr lang="en-US" sz="1200" b="0" kern="1200" dirty="0" smtClean="0">
                <a:solidFill>
                  <a:schemeClr val="tx1"/>
                </a:solidFill>
                <a:latin typeface="+mn-lt"/>
                <a:ea typeface="+mn-ea"/>
                <a:cs typeface="+mn-cs"/>
              </a:rPr>
              <a:t> UK copyright law in many ways acts as a “</a:t>
            </a:r>
            <a:r>
              <a:rPr lang="en-US" sz="1200" b="0" i="1" kern="1200" dirty="0" smtClean="0">
                <a:solidFill>
                  <a:schemeClr val="tx1"/>
                </a:solidFill>
                <a:latin typeface="+mn-lt"/>
                <a:ea typeface="+mn-ea"/>
                <a:cs typeface="+mn-cs"/>
              </a:rPr>
              <a:t>regulatory barrier” </a:t>
            </a:r>
            <a:r>
              <a:rPr lang="en-US" sz="1200" b="0" kern="1200" dirty="0" smtClean="0">
                <a:solidFill>
                  <a:schemeClr val="tx1"/>
                </a:solidFill>
                <a:latin typeface="+mn-lt"/>
                <a:ea typeface="+mn-ea"/>
                <a:cs typeface="+mn-cs"/>
              </a:rPr>
              <a:t>to </a:t>
            </a:r>
            <a:r>
              <a:rPr lang="en-US" sz="1200" b="0" i="1" kern="1200" dirty="0" smtClean="0">
                <a:solidFill>
                  <a:schemeClr val="tx1"/>
                </a:solidFill>
                <a:latin typeface="+mn-lt"/>
                <a:ea typeface="+mn-ea"/>
                <a:cs typeface="+mn-cs"/>
              </a:rPr>
              <a:t>impede innovation and growth</a:t>
            </a:r>
            <a:r>
              <a:rPr lang="en-US" sz="1200" b="0" kern="1200" dirty="0" smtClean="0">
                <a:solidFill>
                  <a:schemeClr val="tx1"/>
                </a:solidFill>
                <a:latin typeface="+mn-lt"/>
                <a:ea typeface="+mn-ea"/>
                <a:cs typeface="+mn-cs"/>
              </a:rPr>
              <a:t>, particularly of new technologies and business models that rely on the ability to access, search, mine and otherwise use copyrighted content.</a:t>
            </a:r>
          </a:p>
          <a:p>
            <a:endParaRPr lang="en-US" sz="1200" kern="1200" dirty="0" smtClean="0">
              <a:solidFill>
                <a:schemeClr val="tx1"/>
              </a:solidFill>
              <a:latin typeface="+mn-lt"/>
              <a:ea typeface="+mn-ea"/>
              <a:cs typeface="+mn-cs"/>
            </a:endParaRPr>
          </a:p>
          <a:p>
            <a:endParaRPr lang="en-US" sz="1200" i="1"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In case it comes up in ?</a:t>
            </a:r>
            <a:r>
              <a:rPr lang="en-US" sz="1200" kern="1200" dirty="0" smtClean="0">
                <a:solidFill>
                  <a:schemeClr val="tx1"/>
                </a:solidFill>
                <a:latin typeface="+mn-lt"/>
                <a:ea typeface="+mn-ea"/>
                <a:cs typeface="+mn-cs"/>
              </a:rPr>
              <a:t>’s(Hargreaves is Professor of Journalism at the Centre for Journalism Studies (JOMEC) and chair of digital economy, at Cardiff University, Wales, UK)</a:t>
            </a:r>
          </a:p>
          <a:p>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an advocate – a shill, even – for Google because many of the “improvements” he recommends are things that Google would like to see . . . . and Hargreaves gives very little, if any, justification for many of them.  Example:  he says that text and data mining should be an exception to copyright, and yet he never explains how that can happen without forcing RHs to open their computer files.</a:t>
            </a:r>
          </a:p>
          <a:p>
            <a:endParaRPr lang="en-US" baseline="0" dirty="0" smtClean="0"/>
          </a:p>
        </p:txBody>
      </p:sp>
      <p:sp>
        <p:nvSpPr>
          <p:cNvPr id="4" name="Slide Number Placeholder 3"/>
          <p:cNvSpPr>
            <a:spLocks noGrp="1"/>
          </p:cNvSpPr>
          <p:nvPr>
            <p:ph type="sldNum" sz="quarter" idx="10"/>
          </p:nvPr>
        </p:nvSpPr>
        <p:spPr/>
        <p:txBody>
          <a:bodyPr/>
          <a:lstStyle/>
          <a:p>
            <a:fld id="{00CD0182-10B1-40FE-8DDA-843D798E315A}"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Liberalizing tendencies</a:t>
            </a:r>
          </a:p>
          <a:p>
            <a:endParaRPr lang="en-US" dirty="0" smtClean="0"/>
          </a:p>
          <a:p>
            <a:r>
              <a:rPr lang="en-US" b="1" baseline="0" dirty="0" smtClean="0"/>
              <a:t>Canadian C-11-</a:t>
            </a:r>
            <a:r>
              <a:rPr lang="en-US" b="0" baseline="0" dirty="0" smtClean="0"/>
              <a:t>Looked</a:t>
            </a:r>
            <a:r>
              <a:rPr lang="en-US" b="1" baseline="0" dirty="0" smtClean="0"/>
              <a:t> </a:t>
            </a:r>
            <a:r>
              <a:rPr lang="en-US" baseline="0" dirty="0" smtClean="0"/>
              <a:t>at in last session as C-32, and now C-11, And is expected to pass in some form</a:t>
            </a:r>
          </a:p>
          <a:p>
            <a:endParaRPr lang="en-US" baseline="0" dirty="0" smtClean="0"/>
          </a:p>
          <a:p>
            <a:pPr>
              <a:buFont typeface="Arial" pitchFamily="34" charset="0"/>
              <a:buChar char="•"/>
            </a:pPr>
            <a:r>
              <a:rPr lang="en-US" baseline="0" dirty="0" smtClean="0"/>
              <a:t>Expands  fair Dealing within education</a:t>
            </a:r>
          </a:p>
          <a:p>
            <a:endParaRPr lang="en-US" baseline="0" dirty="0" smtClean="0"/>
          </a:p>
          <a:p>
            <a:pPr>
              <a:buFont typeface="Arial" pitchFamily="34" charset="0"/>
              <a:buChar char="•"/>
            </a:pPr>
            <a:r>
              <a:rPr lang="en-US" baseline="0" dirty="0" smtClean="0"/>
              <a:t>Rightsholders and RRO’s concerned that this could seriously effect commerce and copyright</a:t>
            </a:r>
          </a:p>
          <a:p>
            <a:pPr rtl="0"/>
            <a:endParaRPr lang="en-US" dirty="0" smtClean="0"/>
          </a:p>
          <a:p>
            <a:pPr rtl="0"/>
            <a:endParaRPr lang="en-US" dirty="0" smtClean="0"/>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0CD0182-10B1-40FE-8DDA-843D798E315A}"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1" kern="1200" dirty="0" smtClean="0">
                <a:solidFill>
                  <a:schemeClr val="tx1"/>
                </a:solidFill>
                <a:latin typeface="+mn-lt"/>
                <a:ea typeface="+mn-ea"/>
                <a:cs typeface="+mn-cs"/>
              </a:rPr>
              <a:t>Spain</a:t>
            </a:r>
            <a:r>
              <a:rPr lang="en-US" sz="1200" kern="1200" baseline="0" dirty="0" smtClean="0">
                <a:solidFill>
                  <a:schemeClr val="tx1"/>
                </a:solidFill>
                <a:latin typeface="+mn-lt"/>
                <a:ea typeface="+mn-ea"/>
                <a:cs typeface="+mn-cs"/>
              </a:rPr>
              <a:t> – recent decisions- </a:t>
            </a:r>
            <a:r>
              <a:rPr lang="en-US" sz="1200" kern="1200" dirty="0" smtClean="0">
                <a:solidFill>
                  <a:schemeClr val="tx1"/>
                </a:solidFill>
                <a:latin typeface="+mn-lt"/>
                <a:ea typeface="+mn-ea"/>
                <a:cs typeface="+mn-cs"/>
              </a:rPr>
              <a:t>The new government approved the composition of a commission which is a key part</a:t>
            </a:r>
          </a:p>
          <a:p>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new regulations against online piracy</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Ultimately this means</a:t>
            </a:r>
          </a:p>
          <a:p>
            <a:r>
              <a:rPr lang="en-US" sz="1200" kern="1200" dirty="0" smtClean="0">
                <a:solidFill>
                  <a:schemeClr val="tx1"/>
                </a:solidFill>
                <a:latin typeface="+mn-lt"/>
                <a:ea typeface="+mn-ea"/>
                <a:cs typeface="+mn-cs"/>
              </a:rPr>
              <a:t>that </a:t>
            </a:r>
            <a:r>
              <a:rPr lang="en-US" sz="1200" kern="1200" dirty="0" err="1" smtClean="0">
                <a:solidFill>
                  <a:schemeClr val="tx1"/>
                </a:solidFill>
                <a:latin typeface="+mn-lt"/>
                <a:ea typeface="+mn-ea"/>
                <a:cs typeface="+mn-cs"/>
              </a:rPr>
              <a:t>rightholders</a:t>
            </a:r>
            <a:r>
              <a:rPr lang="en-US" sz="1200" kern="1200" dirty="0" smtClean="0">
                <a:solidFill>
                  <a:schemeClr val="tx1"/>
                </a:solidFill>
                <a:latin typeface="+mn-lt"/>
                <a:ea typeface="+mn-ea"/>
                <a:cs typeface="+mn-cs"/>
              </a:rPr>
              <a:t> will now have the chance to request the closing of websites</a:t>
            </a:r>
          </a:p>
          <a:p>
            <a:r>
              <a:rPr lang="en-US" sz="1200" kern="1200" dirty="0" smtClean="0">
                <a:solidFill>
                  <a:schemeClr val="tx1"/>
                </a:solidFill>
                <a:latin typeface="+mn-lt"/>
                <a:ea typeface="+mn-ea"/>
                <a:cs typeface="+mn-cs"/>
              </a:rPr>
              <a:t>where their copyrights are being infringed.</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2. They announced the </a:t>
            </a:r>
            <a:r>
              <a:rPr lang="en-US" sz="1200" b="1" kern="1200" dirty="0" smtClean="0">
                <a:solidFill>
                  <a:schemeClr val="tx1"/>
                </a:solidFill>
                <a:latin typeface="+mn-lt"/>
                <a:ea typeface="+mn-ea"/>
                <a:cs typeface="+mn-cs"/>
              </a:rPr>
              <a:t>abolition of the digital private copy levy</a:t>
            </a:r>
            <a:r>
              <a:rPr lang="en-US" sz="1200" kern="1200" dirty="0" smtClean="0">
                <a:solidFill>
                  <a:schemeClr val="tx1"/>
                </a:solidFill>
                <a:latin typeface="+mn-lt"/>
                <a:ea typeface="+mn-ea"/>
                <a:cs typeface="+mn-cs"/>
              </a:rPr>
              <a:t>, and its replacement</a:t>
            </a:r>
          </a:p>
          <a:p>
            <a:r>
              <a:rPr lang="en-US" sz="1200" kern="1200" dirty="0" smtClean="0">
                <a:solidFill>
                  <a:schemeClr val="tx1"/>
                </a:solidFill>
                <a:latin typeface="+mn-lt"/>
                <a:ea typeface="+mn-ea"/>
                <a:cs typeface="+mn-cs"/>
              </a:rPr>
              <a:t>by a new compensation system that will be determined in the next few months.</a:t>
            </a:r>
          </a:p>
          <a:p>
            <a:r>
              <a:rPr lang="en-US" sz="1200" kern="1200" dirty="0" smtClean="0">
                <a:solidFill>
                  <a:schemeClr val="tx1"/>
                </a:solidFill>
                <a:latin typeface="+mn-lt"/>
                <a:ea typeface="+mn-ea"/>
                <a:cs typeface="+mn-cs"/>
              </a:rPr>
              <a:t> </a:t>
            </a:r>
          </a:p>
          <a:p>
            <a:pPr>
              <a:buFont typeface="Arial" pitchFamily="34" charset="0"/>
              <a:buChar char="•"/>
            </a:pPr>
            <a:r>
              <a:rPr lang="en-US" sz="1200" kern="1200" dirty="0" smtClean="0">
                <a:solidFill>
                  <a:schemeClr val="tx1"/>
                </a:solidFill>
                <a:latin typeface="+mn-lt"/>
                <a:ea typeface="+mn-ea"/>
                <a:cs typeface="+mn-cs"/>
              </a:rPr>
              <a:t> It appears that the Government will pay the compensation</a:t>
            </a:r>
          </a:p>
          <a:p>
            <a:r>
              <a:rPr lang="en-US" sz="1200" kern="1200" dirty="0" smtClean="0">
                <a:solidFill>
                  <a:schemeClr val="tx1"/>
                </a:solidFill>
                <a:latin typeface="+mn-lt"/>
                <a:ea typeface="+mn-ea"/>
                <a:cs typeface="+mn-cs"/>
              </a:rPr>
              <a:t>using public money from the national budget –instead of manufacturers/ importers/</a:t>
            </a:r>
          </a:p>
          <a:p>
            <a:r>
              <a:rPr lang="en-US" sz="1200" kern="1200" dirty="0" smtClean="0">
                <a:solidFill>
                  <a:schemeClr val="tx1"/>
                </a:solidFill>
                <a:latin typeface="+mn-lt"/>
                <a:ea typeface="+mn-ea"/>
                <a:cs typeface="+mn-cs"/>
              </a:rPr>
              <a:t>distributors (and ultimately consumers) having to pay for it-via the levy.</a:t>
            </a:r>
          </a:p>
          <a:p>
            <a:r>
              <a:rPr lang="en-US" sz="1200" kern="1200" dirty="0" smtClean="0">
                <a:solidFill>
                  <a:schemeClr val="tx1"/>
                </a:solidFill>
                <a:latin typeface="+mn-lt"/>
                <a:ea typeface="+mn-ea"/>
                <a:cs typeface="+mn-cs"/>
              </a:rPr>
              <a:t> </a:t>
            </a:r>
          </a:p>
          <a:p>
            <a:pPr>
              <a:buFont typeface="Arial" pitchFamily="34" charset="0"/>
              <a:buChar char="•"/>
            </a:pPr>
            <a:r>
              <a:rPr lang="en-US" sz="1200" kern="1200" dirty="0" smtClean="0">
                <a:solidFill>
                  <a:schemeClr val="tx1"/>
                </a:solidFill>
                <a:latin typeface="+mn-lt"/>
                <a:ea typeface="+mn-ea"/>
                <a:cs typeface="+mn-cs"/>
              </a:rPr>
              <a:t>The annual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amount of the compensation to </a:t>
            </a:r>
            <a:r>
              <a:rPr lang="en-US" sz="1200" kern="1200" dirty="0" err="1" smtClean="0">
                <a:solidFill>
                  <a:schemeClr val="tx1"/>
                </a:solidFill>
                <a:latin typeface="+mn-lt"/>
                <a:ea typeface="+mn-ea"/>
                <a:cs typeface="+mn-cs"/>
              </a:rPr>
              <a:t>RightsHolders</a:t>
            </a:r>
            <a:r>
              <a:rPr lang="en-US" sz="1200" kern="1200" dirty="0" smtClean="0">
                <a:solidFill>
                  <a:schemeClr val="tx1"/>
                </a:solidFill>
                <a:latin typeface="+mn-lt"/>
                <a:ea typeface="+mn-ea"/>
                <a:cs typeface="+mn-cs"/>
              </a:rPr>
              <a:t> will be something between 37 and 42 million euro</a:t>
            </a:r>
          </a:p>
          <a:p>
            <a:r>
              <a:rPr lang="en-US" sz="1200" kern="1200" dirty="0" smtClean="0">
                <a:solidFill>
                  <a:schemeClr val="tx1"/>
                </a:solidFill>
                <a:latin typeface="+mn-lt"/>
                <a:ea typeface="+mn-ea"/>
                <a:cs typeface="+mn-cs"/>
              </a:rPr>
              <a:t>(for all the works types) which would be less than half of what the various CMOs</a:t>
            </a:r>
          </a:p>
          <a:p>
            <a:r>
              <a:rPr lang="en-US" sz="1200" kern="1200" dirty="0" smtClean="0">
                <a:solidFill>
                  <a:schemeClr val="tx1"/>
                </a:solidFill>
                <a:latin typeface="+mn-lt"/>
                <a:ea typeface="+mn-ea"/>
                <a:cs typeface="+mn-cs"/>
              </a:rPr>
              <a:t>are collecting now per year.</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0CD0182-10B1-40FE-8DDA-843D798E315A}"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sz="1200" b="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HADOPI</a:t>
            </a:r>
          </a:p>
          <a:p>
            <a:r>
              <a:rPr lang="en-US" dirty="0" smtClean="0"/>
              <a:t>The French </a:t>
            </a:r>
            <a:r>
              <a:rPr lang="en-US" b="1" dirty="0" smtClean="0"/>
              <a:t>HADOPI law</a:t>
            </a:r>
            <a:r>
              <a:rPr lang="en-US" dirty="0" smtClean="0"/>
              <a:t> or </a:t>
            </a:r>
            <a:r>
              <a:rPr lang="en-US" b="1" dirty="0" smtClean="0"/>
              <a:t>Creation and Internet law</a:t>
            </a:r>
            <a:r>
              <a:rPr lang="en-US" dirty="0" smtClean="0"/>
              <a:t> </a:t>
            </a:r>
          </a:p>
          <a:p>
            <a:endParaRPr lang="en-US" dirty="0" smtClean="0"/>
          </a:p>
          <a:p>
            <a:r>
              <a:rPr lang="en-US" dirty="0" smtClean="0"/>
              <a:t>A</a:t>
            </a:r>
            <a:r>
              <a:rPr lang="en-US" baseline="0" dirty="0" smtClean="0"/>
              <a:t> </a:t>
            </a:r>
            <a:r>
              <a:rPr lang="en-US" dirty="0" smtClean="0"/>
              <a:t> law promoting the distribution and protection of creative works on the internet was introduced and approved by the French Constitutional Council during 2009 as a means to control and regulate internet access and encourage compliance with </a:t>
            </a:r>
            <a:r>
              <a:rPr lang="en-US" dirty="0" smtClean="0">
                <a:hlinkClick r:id="rId3" action="ppaction://hlinkfile" tooltip="Copyright law"/>
              </a:rPr>
              <a:t>copyright laws</a:t>
            </a:r>
            <a:r>
              <a:rPr lang="en-US" dirty="0" smtClean="0"/>
              <a:t>. </a:t>
            </a:r>
          </a:p>
          <a:p>
            <a:pPr rtl="0"/>
            <a:endParaRPr lang="en-US" b="1" dirty="0" smtClean="0"/>
          </a:p>
          <a:p>
            <a:pPr rtl="0"/>
            <a:r>
              <a:rPr lang="en-US" b="1" dirty="0" smtClean="0"/>
              <a:t>Mandate</a:t>
            </a:r>
          </a:p>
          <a:p>
            <a:pPr rtl="0"/>
            <a:endParaRPr lang="en-US" dirty="0" smtClean="0"/>
          </a:p>
          <a:p>
            <a:pPr rtl="0"/>
            <a:r>
              <a:rPr lang="en-US" dirty="0" smtClean="0"/>
              <a:t>To ensure that internet subscribers "screen their internet connections in order to prevent the exchange of copyrighted material without prior agreement from the copyright holders" (Art. L. 336-3 of the bill). HADOPI also retains mandates previously attributed to the ARMT.</a:t>
            </a:r>
          </a:p>
          <a:p>
            <a:pPr rtl="0"/>
            <a:endParaRPr lang="en-US" dirty="0" smtClean="0"/>
          </a:p>
          <a:p>
            <a:pPr rtl="0"/>
            <a:r>
              <a:rPr lang="en-US" dirty="0" smtClean="0"/>
              <a:t>Punishment after</a:t>
            </a:r>
            <a:r>
              <a:rPr lang="en-US" baseline="0" dirty="0" smtClean="0"/>
              <a:t> 3 strikes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ISP is required to suspend internet access for the offending internet connection, that which is the subject of the claim, for a specified period of from two months to one year.</a:t>
            </a:r>
          </a:p>
          <a:p>
            <a:pPr rtl="0"/>
            <a:endParaRPr lang="en-US" dirty="0" smtClean="0"/>
          </a:p>
          <a:p>
            <a:pPr rtl="0"/>
            <a:endParaRPr lang="en-US" dirty="0" smtClean="0"/>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0CD0182-10B1-40FE-8DDA-843D798E315A}"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Welcome back.  In</a:t>
            </a:r>
            <a:r>
              <a:rPr lang="en-US" baseline="0" dirty="0" smtClean="0"/>
              <a:t> this second session, we’re going to look at copyright overseas, and then we’re going to look at some innovation success stories, as well as some that were less successful.</a:t>
            </a:r>
            <a:endParaRPr lang="en-US" dirty="0"/>
          </a:p>
        </p:txBody>
      </p:sp>
      <p:sp>
        <p:nvSpPr>
          <p:cNvPr id="4" name="Slide Number Placeholder 3"/>
          <p:cNvSpPr>
            <a:spLocks noGrp="1"/>
          </p:cNvSpPr>
          <p:nvPr>
            <p:ph type="sldNum" sz="quarter" idx="10"/>
          </p:nvPr>
        </p:nvSpPr>
        <p:spPr/>
        <p:txBody>
          <a:bodyPr/>
          <a:lstStyle/>
          <a:p>
            <a:fld id="{00CD0182-10B1-40FE-8DDA-843D798E315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CD0182-10B1-40FE-8DDA-843D798E315A}"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a partial list of technologies that have wrought</a:t>
            </a:r>
            <a:r>
              <a:rPr lang="en-US" baseline="0" dirty="0" smtClean="0"/>
              <a:t> significant changes to copyright.  </a:t>
            </a:r>
          </a:p>
          <a:p>
            <a:r>
              <a:rPr lang="en-US" baseline="0" dirty="0" smtClean="0"/>
              <a:t>In general, though, the path of change is neither gentle nor straight.</a:t>
            </a:r>
            <a:endParaRPr lang="en-US" dirty="0"/>
          </a:p>
        </p:txBody>
      </p:sp>
      <p:sp>
        <p:nvSpPr>
          <p:cNvPr id="4" name="Slide Number Placeholder 3"/>
          <p:cNvSpPr>
            <a:spLocks noGrp="1"/>
          </p:cNvSpPr>
          <p:nvPr>
            <p:ph type="sldNum" sz="quarter" idx="10"/>
          </p:nvPr>
        </p:nvSpPr>
        <p:spPr/>
        <p:txBody>
          <a:bodyPr/>
          <a:lstStyle/>
          <a:p>
            <a:fld id="{00CD0182-10B1-40FE-8DDA-843D798E315A}"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Of course, this</a:t>
            </a:r>
            <a:r>
              <a:rPr lang="en-US" baseline="0" dirty="0" smtClean="0"/>
              <a:t> is an oversimplification, but I think that it’s a helpful representation.  Legislatures aren’t required to wait for issues to bubble up through court systems, but their reaction times are slow enough that it’s hard to count on them for prompt action.</a:t>
            </a:r>
            <a:endParaRPr lang="en-US" dirty="0"/>
          </a:p>
        </p:txBody>
      </p:sp>
      <p:sp>
        <p:nvSpPr>
          <p:cNvPr id="4" name="Slide Number Placeholder 3"/>
          <p:cNvSpPr>
            <a:spLocks noGrp="1"/>
          </p:cNvSpPr>
          <p:nvPr>
            <p:ph type="sldNum" sz="quarter" idx="10"/>
          </p:nvPr>
        </p:nvSpPr>
        <p:spPr/>
        <p:txBody>
          <a:bodyPr/>
          <a:lstStyle/>
          <a:p>
            <a:fld id="{00CD0182-10B1-40FE-8DDA-843D798E315A}"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many examples we</a:t>
            </a:r>
            <a:r>
              <a:rPr lang="en-US" baseline="0" dirty="0" smtClean="0"/>
              <a:t> could choose to talk about, but let’s settle on one.</a:t>
            </a:r>
            <a:endParaRPr lang="en-US" dirty="0"/>
          </a:p>
        </p:txBody>
      </p:sp>
      <p:sp>
        <p:nvSpPr>
          <p:cNvPr id="4" name="Slide Number Placeholder 3"/>
          <p:cNvSpPr>
            <a:spLocks noGrp="1"/>
          </p:cNvSpPr>
          <p:nvPr>
            <p:ph type="sldNum" sz="quarter" idx="10"/>
          </p:nvPr>
        </p:nvSpPr>
        <p:spPr/>
        <p:txBody>
          <a:bodyPr/>
          <a:lstStyle/>
          <a:p>
            <a:fld id="{00CD0182-10B1-40FE-8DDA-843D798E315A}"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humble videotape.</a:t>
            </a:r>
            <a:r>
              <a:rPr lang="en-US" baseline="0" dirty="0" smtClean="0"/>
              <a:t>  Or, more specifically and even more humbly,</a:t>
            </a:r>
            <a:endParaRPr lang="en-US" dirty="0"/>
          </a:p>
        </p:txBody>
      </p:sp>
      <p:sp>
        <p:nvSpPr>
          <p:cNvPr id="4" name="Slide Number Placeholder 3"/>
          <p:cNvSpPr>
            <a:spLocks noGrp="1"/>
          </p:cNvSpPr>
          <p:nvPr>
            <p:ph type="sldNum" sz="quarter" idx="10"/>
          </p:nvPr>
        </p:nvSpPr>
        <p:spPr/>
        <p:txBody>
          <a:bodyPr/>
          <a:lstStyle/>
          <a:p>
            <a:fld id="{00CD0182-10B1-40FE-8DDA-843D798E315A}"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dirty="0" err="1" smtClean="0"/>
              <a:t>Betamax</a:t>
            </a:r>
            <a:r>
              <a:rPr lang="en-US" dirty="0" smtClean="0"/>
              <a:t> tape.</a:t>
            </a:r>
          </a:p>
          <a:p>
            <a:r>
              <a:rPr lang="en-US" dirty="0" smtClean="0"/>
              <a:t>The Sony </a:t>
            </a:r>
            <a:r>
              <a:rPr lang="en-US" dirty="0" err="1" smtClean="0"/>
              <a:t>Betamax</a:t>
            </a:r>
            <a:r>
              <a:rPr lang="en-US" dirty="0" smtClean="0"/>
              <a:t> was the</a:t>
            </a:r>
            <a:r>
              <a:rPr lang="en-US" baseline="0" dirty="0" smtClean="0"/>
              <a:t> first video cassette recorder intended for the consumer market.  </a:t>
            </a:r>
          </a:p>
          <a:p>
            <a:r>
              <a:rPr lang="en-US" baseline="0" dirty="0" smtClean="0"/>
              <a:t>It could record what was in 1975 considered high-quality video, up to sixty minutes’ worth, and it only cost a thousand dollars!</a:t>
            </a:r>
          </a:p>
          <a:p>
            <a:r>
              <a:rPr lang="en-US" baseline="0" dirty="0" smtClean="0"/>
              <a:t>It used a proprietary format designed by Sony, which wound up losing in the marketplace to the VHS format introduced by JVC, </a:t>
            </a:r>
          </a:p>
          <a:p>
            <a:r>
              <a:rPr lang="en-US" baseline="0" dirty="0" smtClean="0"/>
              <a:t>Which is still around today.  At least in my house.</a:t>
            </a:r>
          </a:p>
          <a:p>
            <a:r>
              <a:rPr lang="en-US" baseline="0" dirty="0" smtClean="0"/>
              <a:t>Even though it lost in the marketplace, it was a winner in the court system.  The </a:t>
            </a:r>
            <a:r>
              <a:rPr lang="en-US" baseline="0" dirty="0" err="1" smtClean="0"/>
              <a:t>Betamax</a:t>
            </a:r>
            <a:r>
              <a:rPr lang="en-US" baseline="0" dirty="0" smtClean="0"/>
              <a:t> technology was the center of one of the most important legal battles in the recent history of copyright.  Let’s pause for a moment, and zoom in on it for a while.</a:t>
            </a:r>
          </a:p>
        </p:txBody>
      </p:sp>
      <p:sp>
        <p:nvSpPr>
          <p:cNvPr id="4" name="Slide Number Placeholder 3"/>
          <p:cNvSpPr>
            <a:spLocks noGrp="1"/>
          </p:cNvSpPr>
          <p:nvPr>
            <p:ph type="sldNum" sz="quarter" idx="10"/>
          </p:nvPr>
        </p:nvSpPr>
        <p:spPr/>
        <p:txBody>
          <a:bodyPr/>
          <a:lstStyle/>
          <a:p>
            <a:fld id="{00CD0182-10B1-40FE-8DDA-843D798E315A}"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Sony </a:t>
            </a:r>
            <a:r>
              <a:rPr lang="en-US" dirty="0" err="1" smtClean="0"/>
              <a:t>Betamax</a:t>
            </a:r>
            <a:r>
              <a:rPr lang="en-US" baseline="0" dirty="0" smtClean="0"/>
              <a:t> was a technological innovation that enabled a new type of content use – the personal-use temporary copy.</a:t>
            </a:r>
          </a:p>
          <a:p>
            <a:r>
              <a:rPr lang="en-US" baseline="0" dirty="0" smtClean="0"/>
              <a:t>As often happens in copyright, the new product spurred litigation by </a:t>
            </a:r>
            <a:r>
              <a:rPr lang="en-US" baseline="0" dirty="0" err="1" smtClean="0"/>
              <a:t>rightsholders</a:t>
            </a:r>
            <a:r>
              <a:rPr lang="en-US" baseline="0" dirty="0" smtClean="0"/>
              <a:t> concerned that the new use infringed their rights under copyright.</a:t>
            </a:r>
          </a:p>
        </p:txBody>
      </p:sp>
      <p:sp>
        <p:nvSpPr>
          <p:cNvPr id="4" name="Slide Number Placeholder 3"/>
          <p:cNvSpPr>
            <a:spLocks noGrp="1"/>
          </p:cNvSpPr>
          <p:nvPr>
            <p:ph type="sldNum" sz="quarter" idx="10"/>
          </p:nvPr>
        </p:nvSpPr>
        <p:spPr/>
        <p:txBody>
          <a:bodyPr/>
          <a:lstStyle/>
          <a:p>
            <a:fld id="{00CD0182-10B1-40FE-8DDA-843D798E315A}"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Almost</a:t>
            </a:r>
            <a:r>
              <a:rPr lang="en-US" baseline="0" dirty="0" smtClean="0"/>
              <a:t> ten years from the introduction of the product to the end of the litigation over whether it was legal to use it.</a:t>
            </a:r>
          </a:p>
          <a:p>
            <a:r>
              <a:rPr lang="en-US" baseline="0" dirty="0" smtClean="0"/>
              <a:t>One of the interesting things about this sequence of trials is that each appeal reversed the prior finding.  Overall, the thoroughness of the litigation helped establish the reasoning in Sony for later trials on other technology.</a:t>
            </a:r>
            <a:endParaRPr lang="en-US" dirty="0"/>
          </a:p>
        </p:txBody>
      </p:sp>
      <p:sp>
        <p:nvSpPr>
          <p:cNvPr id="4" name="Slide Number Placeholder 3"/>
          <p:cNvSpPr>
            <a:spLocks noGrp="1"/>
          </p:cNvSpPr>
          <p:nvPr>
            <p:ph type="sldNum" sz="quarter" idx="10"/>
          </p:nvPr>
        </p:nvSpPr>
        <p:spPr/>
        <p:txBody>
          <a:bodyPr/>
          <a:lstStyle/>
          <a:p>
            <a:fld id="{00CD0182-10B1-40FE-8DDA-843D798E315A}"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was a novel case in many ways.  The trial straddled</a:t>
            </a:r>
            <a:r>
              <a:rPr lang="en-US" baseline="0" dirty="0" smtClean="0"/>
              <a:t> the implementation of the Copyright Act of 1976, which meant that the judge considered the issues under the 1909 act for actions that happened earlier, and the 1976 act for actions after it went into effect.</a:t>
            </a:r>
          </a:p>
          <a:p>
            <a:r>
              <a:rPr lang="en-US" baseline="0" dirty="0" smtClean="0"/>
              <a:t>Furthermore, it was the first time that home taping had come up in a copyright case.  In the prior history of copyright, the most significant cases had involved questions of obviously commercial behavior by companies and corporations, or by artists and creators.</a:t>
            </a:r>
            <a:endParaRPr lang="en-US" dirty="0"/>
          </a:p>
        </p:txBody>
      </p:sp>
      <p:sp>
        <p:nvSpPr>
          <p:cNvPr id="4" name="Slide Number Placeholder 3"/>
          <p:cNvSpPr>
            <a:spLocks noGrp="1"/>
          </p:cNvSpPr>
          <p:nvPr>
            <p:ph type="sldNum" sz="quarter" idx="10"/>
          </p:nvPr>
        </p:nvSpPr>
        <p:spPr/>
        <p:txBody>
          <a:bodyPr/>
          <a:lstStyle/>
          <a:p>
            <a:fld id="{00CD0182-10B1-40FE-8DDA-843D798E315A}" type="slidenum">
              <a:rPr lang="en-US" smtClean="0"/>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core of the case is an argument around contributory infringement – that Sony was urging its customers to commit infringement. </a:t>
            </a:r>
          </a:p>
          <a:p>
            <a:r>
              <a:rPr lang="en-US" baseline="0" dirty="0" smtClean="0"/>
              <a:t>There were other arguments as well – Universal et al hired private investigators to go into stores and witness salespeople demonstrating that you could copy shows, and things like that.  But this is the heart of the argument, because it strikes right at the innovator’s problem – being able to market a service or product whose innovation represents a new way of using or consuming copyrighted content.</a:t>
            </a:r>
          </a:p>
        </p:txBody>
      </p:sp>
      <p:sp>
        <p:nvSpPr>
          <p:cNvPr id="4" name="Slide Number Placeholder 3"/>
          <p:cNvSpPr>
            <a:spLocks noGrp="1"/>
          </p:cNvSpPr>
          <p:nvPr>
            <p:ph type="sldNum" sz="quarter" idx="10"/>
          </p:nvPr>
        </p:nvSpPr>
        <p:spPr/>
        <p:txBody>
          <a:bodyPr/>
          <a:lstStyle/>
          <a:p>
            <a:fld id="{00CD0182-10B1-40FE-8DDA-843D798E315A}"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CD0182-10B1-40FE-8DDA-843D798E315A}"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00CD0182-10B1-40FE-8DDA-843D798E315A}" type="slidenum">
              <a:rPr lang="en-US" smtClean="0"/>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judge in this case examined the fourth factor, market effects, first, and found that no harm had occurred because of home copying, and that the trial arguments for future harm at were speculative and contradictory.  In the absence of harm, the factors in favor of fair use became much stronger.</a:t>
            </a:r>
          </a:p>
          <a:p>
            <a:r>
              <a:rPr lang="en-US" baseline="0" dirty="0" smtClean="0"/>
              <a:t>Overall, the judge noted that this was the first fair use case regarding video technology, and that Congress had intended fair use to be flexible in order to adapt to new particular changes.  He ruled that home recording was fair use.</a:t>
            </a:r>
            <a:endParaRPr lang="en-US" dirty="0"/>
          </a:p>
        </p:txBody>
      </p:sp>
      <p:sp>
        <p:nvSpPr>
          <p:cNvPr id="4" name="Slide Number Placeholder 3"/>
          <p:cNvSpPr>
            <a:spLocks noGrp="1"/>
          </p:cNvSpPr>
          <p:nvPr>
            <p:ph type="sldNum" sz="quarter" idx="10"/>
          </p:nvPr>
        </p:nvSpPr>
        <p:spPr/>
        <p:txBody>
          <a:bodyPr/>
          <a:lstStyle/>
          <a:p>
            <a:fld id="{00CD0182-10B1-40FE-8DDA-843D798E315A}" type="slidenum">
              <a:rPr lang="en-US" smtClean="0"/>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very important</a:t>
            </a:r>
            <a:r>
              <a:rPr lang="en-US" baseline="0" dirty="0" smtClean="0"/>
              <a:t> concept.  Let me emphasize that:</a:t>
            </a:r>
          </a:p>
          <a:p>
            <a:r>
              <a:rPr lang="en-US" baseline="0" dirty="0" smtClean="0"/>
              <a:t>OK.  The significant non-infringing use test has become important long-standing doctrine.  As innovators, we have </a:t>
            </a:r>
            <a:endParaRPr lang="en-US" dirty="0"/>
          </a:p>
        </p:txBody>
      </p:sp>
      <p:sp>
        <p:nvSpPr>
          <p:cNvPr id="4" name="Slide Number Placeholder 3"/>
          <p:cNvSpPr>
            <a:spLocks noGrp="1"/>
          </p:cNvSpPr>
          <p:nvPr>
            <p:ph type="sldNum" sz="quarter" idx="10"/>
          </p:nvPr>
        </p:nvSpPr>
        <p:spPr/>
        <p:txBody>
          <a:bodyPr/>
          <a:lstStyle/>
          <a:p>
            <a:fld id="{00CD0182-10B1-40FE-8DDA-843D798E315A}" type="slidenum">
              <a:rPr lang="en-US" smtClean="0"/>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00CD0182-10B1-40FE-8DDA-843D798E315A}" type="slidenum">
              <a:rPr lang="en-US" smtClean="0"/>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Universal appealed</a:t>
            </a:r>
            <a:r>
              <a:rPr lang="en-US" baseline="0" dirty="0" smtClean="0"/>
              <a:t> the decision.</a:t>
            </a:r>
          </a:p>
          <a:p>
            <a:r>
              <a:rPr lang="en-US" dirty="0" smtClean="0"/>
              <a:t>The appeals</a:t>
            </a:r>
            <a:r>
              <a:rPr lang="en-US" baseline="0" dirty="0" smtClean="0"/>
              <a:t> court disagreed with the trial court on almost every point.</a:t>
            </a:r>
            <a:endParaRPr lang="en-US" dirty="0" smtClean="0"/>
          </a:p>
          <a:p>
            <a:endParaRPr lang="en-US" dirty="0" smtClean="0"/>
          </a:p>
          <a:p>
            <a:r>
              <a:rPr lang="en-US" dirty="0" smtClean="0"/>
              <a:t>The Ninth Circuit ruled that home recording infringed the exclusive right of reproduction</a:t>
            </a:r>
          </a:p>
          <a:p>
            <a:pPr lvl="1"/>
            <a:r>
              <a:rPr lang="en-US" dirty="0" smtClean="0"/>
              <a:t>District Court erred in reading the legislative history otherwise</a:t>
            </a:r>
          </a:p>
          <a:p>
            <a:r>
              <a:rPr lang="en-US" dirty="0" smtClean="0"/>
              <a:t>Reversed District Court on nearly every finding</a:t>
            </a:r>
          </a:p>
          <a:p>
            <a:pPr lvl="1"/>
            <a:r>
              <a:rPr lang="en-US" dirty="0" smtClean="0"/>
              <a:t>Every point of fair use analysis</a:t>
            </a:r>
          </a:p>
          <a:p>
            <a:pPr lvl="1"/>
            <a:r>
              <a:rPr lang="en-US" dirty="0" smtClean="0"/>
              <a:t>Vicarious and contributory infringement</a:t>
            </a:r>
          </a:p>
          <a:p>
            <a:pPr lvl="1"/>
            <a:r>
              <a:rPr lang="en-US" dirty="0" smtClean="0"/>
              <a:t>Wrong to apply “substantial non-infringing use” standard</a:t>
            </a:r>
          </a:p>
          <a:p>
            <a:r>
              <a:rPr lang="en-US" baseline="0" dirty="0" smtClean="0"/>
              <a:t>ion.</a:t>
            </a:r>
            <a:endParaRPr lang="en-US" dirty="0"/>
          </a:p>
        </p:txBody>
      </p:sp>
      <p:sp>
        <p:nvSpPr>
          <p:cNvPr id="4" name="Slide Number Placeholder 3"/>
          <p:cNvSpPr>
            <a:spLocks noGrp="1"/>
          </p:cNvSpPr>
          <p:nvPr>
            <p:ph type="sldNum" sz="quarter" idx="10"/>
          </p:nvPr>
        </p:nvSpPr>
        <p:spPr/>
        <p:txBody>
          <a:bodyPr/>
          <a:lstStyle/>
          <a:p>
            <a:fld id="{00CD0182-10B1-40FE-8DDA-843D798E315A}" type="slidenum">
              <a:rPr lang="en-US" smtClean="0"/>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trial judge looked at the exclusive rights in the Copyright Act, as well as the discussion in Congress about them, and concluded that there was no intent to create an exclusive right for time-shifting.  Remember that the list of exclusive rights in US copyright law is illustrative, and subject to interpretation.</a:t>
            </a:r>
          </a:p>
          <a:p>
            <a:endParaRPr lang="en-US" baseline="0" dirty="0" smtClean="0"/>
          </a:p>
          <a:p>
            <a:r>
              <a:rPr lang="en-US" baseline="0" dirty="0" smtClean="0"/>
              <a:t>The appeals court said, it’s right there in front of you – the exclusive right of reproduction.</a:t>
            </a:r>
          </a:p>
          <a:p>
            <a:r>
              <a:rPr lang="en-US" baseline="0" dirty="0" smtClean="0"/>
              <a:t>Thus, there was no reason to create a new standard of SNIU, since time-shifting was simple copying.</a:t>
            </a:r>
            <a:endParaRPr lang="en-US" dirty="0"/>
          </a:p>
        </p:txBody>
      </p:sp>
      <p:sp>
        <p:nvSpPr>
          <p:cNvPr id="4" name="Slide Number Placeholder 3"/>
          <p:cNvSpPr>
            <a:spLocks noGrp="1"/>
          </p:cNvSpPr>
          <p:nvPr>
            <p:ph type="sldNum" sz="quarter" idx="10"/>
          </p:nvPr>
        </p:nvSpPr>
        <p:spPr/>
        <p:txBody>
          <a:bodyPr/>
          <a:lstStyle/>
          <a:p>
            <a:fld id="{0331DFB3-9609-4DAA-AFE8-07E2855A7BB5}" type="slidenum">
              <a:rPr lang="en-US" smtClean="0"/>
              <a:pPr/>
              <a:t>36</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However</a:t>
            </a:r>
            <a:r>
              <a:rPr lang="en-US" baseline="0" dirty="0" smtClean="0"/>
              <a:t>, the appeals court went on to attack the non-infringing use argument as well.</a:t>
            </a:r>
            <a:endParaRPr lang="en-US" dirty="0"/>
          </a:p>
        </p:txBody>
      </p:sp>
      <p:sp>
        <p:nvSpPr>
          <p:cNvPr id="4" name="Slide Number Placeholder 3"/>
          <p:cNvSpPr>
            <a:spLocks noGrp="1"/>
          </p:cNvSpPr>
          <p:nvPr>
            <p:ph type="sldNum" sz="quarter" idx="10"/>
          </p:nvPr>
        </p:nvSpPr>
        <p:spPr/>
        <p:txBody>
          <a:bodyPr/>
          <a:lstStyle/>
          <a:p>
            <a:fld id="{00CD0182-10B1-40FE-8DDA-843D798E315A}" type="slidenum">
              <a:rPr lang="en-US" smtClean="0"/>
              <a:pPr/>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Sony</a:t>
            </a:r>
            <a:r>
              <a:rPr lang="en-US" baseline="0" dirty="0" smtClean="0"/>
              <a:t> appealed the decision</a:t>
            </a:r>
            <a:endParaRPr lang="en-US" dirty="0"/>
          </a:p>
        </p:txBody>
      </p:sp>
      <p:sp>
        <p:nvSpPr>
          <p:cNvPr id="4" name="Slide Number Placeholder 3"/>
          <p:cNvSpPr>
            <a:spLocks noGrp="1"/>
          </p:cNvSpPr>
          <p:nvPr>
            <p:ph type="sldNum" sz="quarter" idx="10"/>
          </p:nvPr>
        </p:nvSpPr>
        <p:spPr/>
        <p:txBody>
          <a:bodyPr/>
          <a:lstStyle/>
          <a:p>
            <a:fld id="{00CD0182-10B1-40FE-8DDA-843D798E315A}" type="slidenum">
              <a:rPr lang="en-US" smtClean="0"/>
              <a:pPr/>
              <a:t>38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Supreme Court reversed the Appeals</a:t>
            </a:r>
            <a:r>
              <a:rPr lang="en-US" baseline="0" dirty="0" smtClean="0"/>
              <a:t> court in an opinion that strongly upheld the District Court ruling.</a:t>
            </a:r>
          </a:p>
          <a:p>
            <a:r>
              <a:rPr lang="en-US" baseline="0" dirty="0" smtClean="0"/>
              <a:t>The majority opinion found more clearly in favor of fair use, highlighting the testimony of Mr. Rogers that time shifting was a real benefit to families.</a:t>
            </a:r>
          </a:p>
          <a:p>
            <a:r>
              <a:rPr lang="en-US" baseline="0" dirty="0" smtClean="0"/>
              <a:t>It  also upheld and emphasized the SNU standard, citing both fair use and the testimony of sports and religious programmers, as well as public television, that they had no objection to time shifting.</a:t>
            </a:r>
          </a:p>
          <a:p>
            <a:r>
              <a:rPr lang="en-US" baseline="0" dirty="0" smtClean="0"/>
              <a:t>The endorsement of the reasoning in applying the SNU standard was perhaps the most important outcome, as this Sony standard has become an important test of further innovations in the years since.</a:t>
            </a:r>
          </a:p>
          <a:p>
            <a:endParaRPr lang="en-US" baseline="0" dirty="0" smtClean="0"/>
          </a:p>
          <a:p>
            <a:r>
              <a:rPr lang="en-US" baseline="0" dirty="0" smtClean="0"/>
              <a:t>The majority opinion was emphatic, but the ruling overall was as narrow as could be.  The minority opinion held as strongly in favor of the appeals court ruling.  The history of the last thirty years of technology in the media could have been very different.</a:t>
            </a:r>
          </a:p>
          <a:p>
            <a:endParaRPr lang="en-US" dirty="0"/>
          </a:p>
        </p:txBody>
      </p:sp>
      <p:sp>
        <p:nvSpPr>
          <p:cNvPr id="4" name="Slide Number Placeholder 3"/>
          <p:cNvSpPr>
            <a:spLocks noGrp="1"/>
          </p:cNvSpPr>
          <p:nvPr>
            <p:ph type="sldNum" sz="quarter" idx="10"/>
          </p:nvPr>
        </p:nvSpPr>
        <p:spPr/>
        <p:txBody>
          <a:bodyPr/>
          <a:lstStyle/>
          <a:p>
            <a:fld id="{00CD0182-10B1-40FE-8DDA-843D798E315A}" type="slidenum">
              <a:rPr lang="en-US" smtClean="0"/>
              <a:pPr/>
              <a:t>39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Sony had the wherewithal to fight for years,</a:t>
            </a:r>
            <a:r>
              <a:rPr lang="en-US" baseline="0" dirty="0" smtClean="0"/>
              <a:t> but also to create a very careful case for legitimate use of the </a:t>
            </a:r>
            <a:r>
              <a:rPr lang="en-US" baseline="0" dirty="0" err="1" smtClean="0"/>
              <a:t>Betamax</a:t>
            </a:r>
            <a:r>
              <a:rPr lang="en-US" baseline="0" dirty="0" smtClean="0"/>
              <a:t> VCR.</a:t>
            </a:r>
          </a:p>
          <a:p>
            <a:r>
              <a:rPr lang="en-US" dirty="0" smtClean="0"/>
              <a:t>They</a:t>
            </a:r>
            <a:r>
              <a:rPr lang="en-US" baseline="0" dirty="0" smtClean="0"/>
              <a:t> could show patterns of customer usage that confirmed their fair use arguments.</a:t>
            </a:r>
          </a:p>
          <a:p>
            <a:r>
              <a:rPr lang="en-US" baseline="0" dirty="0" smtClean="0"/>
              <a:t>Also, as a company they did not have to deal with widespread evidence of copyright infringement from within their organization.</a:t>
            </a:r>
          </a:p>
          <a:p>
            <a:r>
              <a:rPr lang="en-US" baseline="0" dirty="0" smtClean="0"/>
              <a:t>Finally, though, the television programming industry was not nearly as prepared for the fight as the studios are today.  </a:t>
            </a:r>
          </a:p>
          <a:p>
            <a:r>
              <a:rPr lang="en-US" baseline="0" dirty="0" smtClean="0"/>
              <a:t>It’s hard to imagine a trial today in which copyright holders conceded that there was no current evidence of harm!</a:t>
            </a:r>
          </a:p>
          <a:p>
            <a:r>
              <a:rPr lang="en-US" dirty="0" smtClean="0"/>
              <a:t>Sony’s success</a:t>
            </a:r>
            <a:r>
              <a:rPr lang="en-US" baseline="0" dirty="0" smtClean="0"/>
              <a:t> in this case was a big mobilizing factor for the media industry.</a:t>
            </a:r>
            <a:endParaRPr lang="en-US" dirty="0"/>
          </a:p>
        </p:txBody>
      </p:sp>
      <p:sp>
        <p:nvSpPr>
          <p:cNvPr id="4" name="Slide Number Placeholder 3"/>
          <p:cNvSpPr>
            <a:spLocks noGrp="1"/>
          </p:cNvSpPr>
          <p:nvPr>
            <p:ph type="sldNum" sz="quarter" idx="10"/>
          </p:nvPr>
        </p:nvSpPr>
        <p:spPr/>
        <p:txBody>
          <a:bodyPr/>
          <a:lstStyle/>
          <a:p>
            <a:fld id="{00CD0182-10B1-40FE-8DDA-843D798E315A}" type="slidenum">
              <a:rPr lang="en-US" smtClean="0"/>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endParaRPr lang="en-US" dirty="0" smtClean="0">
              <a:latin typeface="Arial" charset="0"/>
            </a:endParaRPr>
          </a:p>
          <a:p>
            <a:pPr>
              <a:buFontTx/>
              <a:buChar char="•"/>
            </a:pPr>
            <a:r>
              <a:rPr lang="en-US" dirty="0" smtClean="0">
                <a:latin typeface="Arial" charset="0"/>
              </a:rPr>
              <a:t>There is no such thing as international copyright law</a:t>
            </a:r>
            <a:r>
              <a:rPr lang="en-US" baseline="0" dirty="0" smtClean="0">
                <a:latin typeface="Arial" charset="0"/>
              </a:rPr>
              <a:t> </a:t>
            </a:r>
            <a:r>
              <a:rPr lang="en-US" dirty="0" smtClean="0">
                <a:latin typeface="Arial" charset="0"/>
              </a:rPr>
              <a:t>to refer to - instead it is based on treaties that set standards for protection and use</a:t>
            </a:r>
          </a:p>
          <a:p>
            <a:pPr>
              <a:buFontTx/>
              <a:buChar char="•"/>
            </a:pPr>
            <a:r>
              <a:rPr lang="en-US" dirty="0" smtClean="0">
                <a:latin typeface="Arial" charset="0"/>
              </a:rPr>
              <a:t>Laws in each country have to be considered.</a:t>
            </a:r>
          </a:p>
          <a:p>
            <a:pPr>
              <a:buFontTx/>
              <a:buChar char="•"/>
            </a:pPr>
            <a:endParaRPr lang="en-US" dirty="0" smtClean="0">
              <a:latin typeface="Arial" charset="0"/>
            </a:endParaRPr>
          </a:p>
          <a:p>
            <a:pPr defTabSz="866895">
              <a:buFont typeface="Arial" pitchFamily="34" charset="0"/>
              <a:buChar char="•"/>
            </a:pPr>
            <a:r>
              <a:rPr lang="en-US" dirty="0" smtClean="0">
                <a:latin typeface="Arial" pitchFamily="34" charset="0"/>
              </a:rPr>
              <a:t> Every country has its own laws and practices.  At the very basic level, this means that if you as a company are sued in Australia for a copyright infringement that takes place in Australia you will need to obtain an Australian copyright attorney, follow the rules of the court in </a:t>
            </a:r>
            <a:r>
              <a:rPr lang="en-US" dirty="0" err="1" smtClean="0">
                <a:latin typeface="Arial" pitchFamily="34" charset="0"/>
              </a:rPr>
              <a:t>Austalia</a:t>
            </a:r>
            <a:r>
              <a:rPr lang="en-US" dirty="0" smtClean="0">
                <a:latin typeface="Arial" pitchFamily="34" charset="0"/>
              </a:rPr>
              <a:t>, etc., in the same way that if you are sued in the U.S., you would need a U.S. copyright attorney.  </a:t>
            </a:r>
          </a:p>
          <a:p>
            <a:pPr defTabSz="866895">
              <a:buNone/>
            </a:pPr>
            <a:endParaRPr lang="en-US" dirty="0" smtClean="0">
              <a:latin typeface="Arial" pitchFamily="34" charset="0"/>
            </a:endParaRPr>
          </a:p>
          <a:p>
            <a:pPr defTabSz="866895"/>
            <a:r>
              <a:rPr lang="en-US" dirty="0" smtClean="0">
                <a:latin typeface="Arial" pitchFamily="34" charset="0"/>
              </a:rPr>
              <a:t>And, if you have a similar case in different countries, you may get a different result.  For example, when Google was sued in France by a French publisher for scanning published books, Google lost.  When Google was sued in the U.S. by </a:t>
            </a:r>
            <a:r>
              <a:rPr lang="en-US" dirty="0" err="1" smtClean="0">
                <a:latin typeface="Arial" pitchFamily="34" charset="0"/>
              </a:rPr>
              <a:t>rightsholders</a:t>
            </a:r>
            <a:r>
              <a:rPr lang="en-US" dirty="0" smtClean="0">
                <a:latin typeface="Arial" pitchFamily="34" charset="0"/>
              </a:rPr>
              <a:t> Google was able to come to a settlement agreement with </a:t>
            </a:r>
            <a:r>
              <a:rPr lang="en-US" baseline="0" dirty="0" smtClean="0">
                <a:latin typeface="Arial" pitchFamily="34" charset="0"/>
              </a:rPr>
              <a:t> </a:t>
            </a:r>
            <a:r>
              <a:rPr lang="en-US" baseline="0" dirty="0" err="1" smtClean="0">
                <a:latin typeface="Arial" pitchFamily="34" charset="0"/>
              </a:rPr>
              <a:t>rightsholder</a:t>
            </a:r>
            <a:r>
              <a:rPr lang="en-US" baseline="0" dirty="0" smtClean="0">
                <a:latin typeface="Arial" pitchFamily="34" charset="0"/>
              </a:rPr>
              <a:t> </a:t>
            </a:r>
            <a:r>
              <a:rPr lang="en-US" dirty="0" smtClean="0">
                <a:latin typeface="Arial" pitchFamily="34" charset="0"/>
              </a:rPr>
              <a:t>groups, which is currently in the process of judicial review.  CCC recently had an excellent program on this very subject, so </a:t>
            </a:r>
            <a:r>
              <a:rPr lang="en-US" baseline="0" dirty="0" smtClean="0">
                <a:latin typeface="Arial" pitchFamily="34" charset="0"/>
              </a:rPr>
              <a:t> if you are interested in more information about this topic, visit the Education section on copyright.com</a:t>
            </a:r>
            <a:endParaRPr lang="en-US" dirty="0" smtClean="0">
              <a:latin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00CD0182-10B1-40FE-8DDA-843D798E315A}" type="slidenum">
              <a:rPr lang="en-US" smtClean="0"/>
              <a:pPr/>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Napster</a:t>
            </a:r>
            <a:r>
              <a:rPr lang="en-US" baseline="0" dirty="0" smtClean="0"/>
              <a:t> and </a:t>
            </a:r>
            <a:r>
              <a:rPr lang="en-US" baseline="0" dirty="0" err="1" smtClean="0"/>
              <a:t>Grokster</a:t>
            </a:r>
            <a:r>
              <a:rPr lang="en-US" baseline="0" dirty="0" smtClean="0"/>
              <a:t> were among the most famous recent music-sharing services that lost at court on copyright grounds, and got shut down.</a:t>
            </a:r>
          </a:p>
          <a:p>
            <a:r>
              <a:rPr lang="en-US" baseline="0" dirty="0" smtClean="0"/>
              <a:t>However, there were many more.  </a:t>
            </a:r>
          </a:p>
          <a:p>
            <a:r>
              <a:rPr lang="en-US" baseline="0" dirty="0" smtClean="0"/>
              <a:t>Sony’s SNIU standard is usually invoked in such cases to argue that the new service, like the </a:t>
            </a:r>
            <a:r>
              <a:rPr lang="en-US" baseline="0" dirty="0" err="1" smtClean="0"/>
              <a:t>Betamax</a:t>
            </a:r>
            <a:r>
              <a:rPr lang="en-US" baseline="0" dirty="0" smtClean="0"/>
              <a:t>, gives a substantial benefit, and as such does not create contributory liability for the provider.</a:t>
            </a:r>
          </a:p>
          <a:p>
            <a:endParaRPr lang="en-US" dirty="0"/>
          </a:p>
        </p:txBody>
      </p:sp>
      <p:sp>
        <p:nvSpPr>
          <p:cNvPr id="4" name="Slide Number Placeholder 3"/>
          <p:cNvSpPr>
            <a:spLocks noGrp="1"/>
          </p:cNvSpPr>
          <p:nvPr>
            <p:ph type="sldNum" sz="quarter" idx="10"/>
          </p:nvPr>
        </p:nvSpPr>
        <p:spPr/>
        <p:txBody>
          <a:bodyPr/>
          <a:lstStyle/>
          <a:p>
            <a:fld id="{00CD0182-10B1-40FE-8DDA-843D798E315A}" type="slidenum">
              <a:rPr lang="en-US" smtClean="0"/>
              <a:pPr/>
              <a:t>41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start with Napster.</a:t>
            </a:r>
          </a:p>
          <a:p>
            <a:r>
              <a:rPr lang="en-US" dirty="0" smtClean="0"/>
              <a:t>“Original” Napster</a:t>
            </a:r>
          </a:p>
          <a:p>
            <a:r>
              <a:rPr lang="en-US" dirty="0" smtClean="0"/>
              <a:t>Operated from 1999 to 2001</a:t>
            </a:r>
          </a:p>
          <a:p>
            <a:pPr lvl="1"/>
            <a:r>
              <a:rPr lang="en-US" dirty="0" smtClean="0"/>
              <a:t>Peer to Peer file sharing network</a:t>
            </a:r>
          </a:p>
          <a:p>
            <a:pPr lvl="1"/>
            <a:r>
              <a:rPr lang="en-US" dirty="0" smtClean="0"/>
              <a:t>Optimized for MP3 files</a:t>
            </a:r>
          </a:p>
          <a:p>
            <a:pPr lvl="1"/>
            <a:r>
              <a:rPr lang="en-US" dirty="0" smtClean="0"/>
              <a:t>Central directory of file-sharers operated at Napster</a:t>
            </a:r>
          </a:p>
          <a:p>
            <a:endParaRPr lang="en-US" dirty="0"/>
          </a:p>
        </p:txBody>
      </p:sp>
      <p:sp>
        <p:nvSpPr>
          <p:cNvPr id="4" name="Slide Number Placeholder 3"/>
          <p:cNvSpPr>
            <a:spLocks noGrp="1"/>
          </p:cNvSpPr>
          <p:nvPr>
            <p:ph type="sldNum" sz="quarter" idx="10"/>
          </p:nvPr>
        </p:nvSpPr>
        <p:spPr/>
        <p:txBody>
          <a:bodyPr/>
          <a:lstStyle/>
          <a:p>
            <a:fld id="{00CD0182-10B1-40FE-8DDA-843D798E315A}" type="slidenum">
              <a:rPr lang="en-US" smtClean="0"/>
              <a:pPr/>
              <a:t>42</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Napster</a:t>
            </a:r>
            <a:r>
              <a:rPr lang="en-US" baseline="0" dirty="0" smtClean="0"/>
              <a:t> did not do well in the judge’s fair use analysis.  The potential for financial harm to the copyright owner seemed substantial – the judge noted that 90% of the music on a typical user’s system came from Napster, with only 10% purchased.</a:t>
            </a:r>
          </a:p>
          <a:p>
            <a:r>
              <a:rPr lang="en-US" baseline="0" dirty="0" smtClean="0"/>
              <a:t>The traditional counter to that would be to argue that the typical user would never have purchased all of that music in the first place, and that the opportunity to listen to more music – sampling – would actually increase buying.</a:t>
            </a:r>
          </a:p>
          <a:p>
            <a:r>
              <a:rPr lang="en-US" baseline="0" dirty="0" smtClean="0"/>
              <a:t>However, evidence introduced at trial showed lower music purchasing among individual Napster users, and in geographical areas near colleges where Napster use was heavy.</a:t>
            </a:r>
            <a:endParaRPr lang="en-US" dirty="0"/>
          </a:p>
        </p:txBody>
      </p:sp>
      <p:sp>
        <p:nvSpPr>
          <p:cNvPr id="4" name="Slide Number Placeholder 3"/>
          <p:cNvSpPr>
            <a:spLocks noGrp="1"/>
          </p:cNvSpPr>
          <p:nvPr>
            <p:ph type="sldNum" sz="quarter" idx="10"/>
          </p:nvPr>
        </p:nvSpPr>
        <p:spPr/>
        <p:txBody>
          <a:bodyPr/>
          <a:lstStyle/>
          <a:p>
            <a:fld id="{00CD0182-10B1-40FE-8DDA-843D798E315A}" type="slidenum">
              <a:rPr lang="en-US" smtClean="0"/>
              <a:pPr/>
              <a:t>45</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Service description</a:t>
            </a:r>
            <a:r>
              <a:rPr lang="en-US" baseline="0" dirty="0" smtClean="0"/>
              <a:t> – Napster pointed to the availability of “major stars,” instead of “page after page of bands you’ve never heard of.”</a:t>
            </a:r>
          </a:p>
          <a:p>
            <a:r>
              <a:rPr lang="en-US" baseline="0" dirty="0" smtClean="0"/>
              <a:t>Sony defense – can’t really argue that you’re offering a substantially noninfringing service when you have (or could have) ongoing evidence that your service is actually used for infringement.</a:t>
            </a:r>
            <a:endParaRPr lang="en-US" dirty="0"/>
          </a:p>
        </p:txBody>
      </p:sp>
      <p:sp>
        <p:nvSpPr>
          <p:cNvPr id="4" name="Slide Number Placeholder 3"/>
          <p:cNvSpPr>
            <a:spLocks noGrp="1"/>
          </p:cNvSpPr>
          <p:nvPr>
            <p:ph type="sldNum" sz="quarter" idx="10"/>
          </p:nvPr>
        </p:nvSpPr>
        <p:spPr/>
        <p:txBody>
          <a:bodyPr/>
          <a:lstStyle/>
          <a:p>
            <a:fld id="{00CD0182-10B1-40FE-8DDA-843D798E315A}" type="slidenum">
              <a:rPr lang="en-US" smtClean="0"/>
              <a:pPr/>
              <a:t>46</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00CD0182-10B1-40FE-8DDA-843D798E315A}" type="slidenum">
              <a:rPr lang="en-US" smtClean="0"/>
              <a:pPr/>
              <a:t>47</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CD0182-10B1-40FE-8DDA-843D798E315A}" type="slidenum">
              <a:rPr lang="en-US" smtClean="0"/>
              <a:pPr/>
              <a:t>48</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Grokster</a:t>
            </a:r>
            <a:r>
              <a:rPr lang="en-US" dirty="0" smtClean="0"/>
              <a:t> was an </a:t>
            </a:r>
            <a:r>
              <a:rPr lang="en-US" baseline="0" dirty="0" smtClean="0"/>
              <a:t>improved generation of P2P file sharing software, using software licensed from another company.</a:t>
            </a:r>
          </a:p>
          <a:p>
            <a:r>
              <a:rPr lang="en-US" baseline="0" dirty="0" err="1" smtClean="0"/>
              <a:t>Grokster</a:t>
            </a:r>
            <a:r>
              <a:rPr lang="en-US" dirty="0" smtClean="0"/>
              <a:t> supplied only</a:t>
            </a:r>
            <a:r>
              <a:rPr lang="en-US" baseline="0" dirty="0" smtClean="0"/>
              <a:t> the software itself – there was no central database.  </a:t>
            </a:r>
          </a:p>
          <a:p>
            <a:endParaRPr lang="en-US" baseline="0" dirty="0" smtClean="0"/>
          </a:p>
          <a:p>
            <a:r>
              <a:rPr lang="en-US" baseline="0" dirty="0" smtClean="0"/>
              <a:t>Like other services such as </a:t>
            </a:r>
            <a:r>
              <a:rPr lang="en-US" baseline="0" dirty="0" err="1" smtClean="0"/>
              <a:t>Streamcast</a:t>
            </a:r>
            <a:r>
              <a:rPr lang="en-US" baseline="0" dirty="0" smtClean="0"/>
              <a:t>  and </a:t>
            </a:r>
            <a:r>
              <a:rPr lang="en-US" baseline="0" dirty="0" err="1" smtClean="0"/>
              <a:t>Aimster</a:t>
            </a:r>
            <a:r>
              <a:rPr lang="en-US" baseline="0" dirty="0" smtClean="0"/>
              <a:t>, </a:t>
            </a:r>
            <a:r>
              <a:rPr lang="en-US" baseline="0" dirty="0" err="1" smtClean="0"/>
              <a:t>Grokster</a:t>
            </a:r>
            <a:r>
              <a:rPr lang="en-US" baseline="0" dirty="0" smtClean="0"/>
              <a:t> marketed itself as a replacement for Napster, even providing Napster conversion tools.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However, in </a:t>
            </a:r>
            <a:r>
              <a:rPr lang="en-US" baseline="0" dirty="0" err="1" smtClean="0"/>
              <a:t>Grokster</a:t>
            </a:r>
            <a:r>
              <a:rPr lang="en-US" baseline="0" dirty="0" smtClean="0"/>
              <a:t> all of the traffic was encrypted, so it was extremely difficult to find out what was being transferred at all.</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You could say that the designers thought that the critical weakness of Napster was the central database, and tried very hard to make sure that the operators of these services could not know precisely what was happening on them.</a:t>
            </a:r>
          </a:p>
          <a:p>
            <a:r>
              <a:rPr lang="en-US" baseline="0" dirty="0" smtClean="0"/>
              <a:t>Initially, this strategy was successful, as </a:t>
            </a:r>
            <a:r>
              <a:rPr lang="en-US" baseline="0" dirty="0" err="1" smtClean="0"/>
              <a:t>Grokster</a:t>
            </a:r>
            <a:r>
              <a:rPr lang="en-US" baseline="0" dirty="0" smtClean="0"/>
              <a:t> won at district court and appeals court.</a:t>
            </a:r>
          </a:p>
        </p:txBody>
      </p:sp>
      <p:sp>
        <p:nvSpPr>
          <p:cNvPr id="4" name="Slide Number Placeholder 3"/>
          <p:cNvSpPr>
            <a:spLocks noGrp="1"/>
          </p:cNvSpPr>
          <p:nvPr>
            <p:ph type="sldNum" sz="quarter" idx="10"/>
          </p:nvPr>
        </p:nvSpPr>
        <p:spPr/>
        <p:txBody>
          <a:bodyPr/>
          <a:lstStyle/>
          <a:p>
            <a:fld id="{00CD0182-10B1-40FE-8DDA-843D798E315A}" type="slidenum">
              <a:rPr lang="en-US" smtClean="0"/>
              <a:pPr/>
              <a:t>49</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majority decision held that </a:t>
            </a:r>
            <a:r>
              <a:rPr lang="en-US" baseline="0" dirty="0" err="1" smtClean="0"/>
              <a:t>Grokster</a:t>
            </a:r>
            <a:r>
              <a:rPr lang="en-US" baseline="0" dirty="0" smtClean="0"/>
              <a:t> was liable for contributory infringement, based on the way it was promoted, the fact that it was easy to find that most of the files available on </a:t>
            </a:r>
            <a:r>
              <a:rPr lang="en-US" baseline="0" dirty="0" err="1" smtClean="0"/>
              <a:t>Grokster</a:t>
            </a:r>
            <a:r>
              <a:rPr lang="en-US" baseline="0" dirty="0" smtClean="0"/>
              <a:t> were protected by copyright, and that </a:t>
            </a:r>
            <a:r>
              <a:rPr lang="en-US" baseline="0" dirty="0" err="1" smtClean="0"/>
              <a:t>Grokster</a:t>
            </a:r>
            <a:r>
              <a:rPr lang="en-US" baseline="0" dirty="0" smtClean="0"/>
              <a:t> had not attempted to take copyright protected materials down when notified – and in fact had designed their product in a way that made it difficult or impossible for them to do so.</a:t>
            </a:r>
            <a:endParaRPr lang="en-US" dirty="0" smtClean="0"/>
          </a:p>
          <a:p>
            <a:endParaRPr lang="en-US" dirty="0"/>
          </a:p>
        </p:txBody>
      </p:sp>
      <p:sp>
        <p:nvSpPr>
          <p:cNvPr id="4" name="Slide Number Placeholder 3"/>
          <p:cNvSpPr>
            <a:spLocks noGrp="1"/>
          </p:cNvSpPr>
          <p:nvPr>
            <p:ph type="sldNum" sz="quarter" idx="10"/>
          </p:nvPr>
        </p:nvSpPr>
        <p:spPr/>
        <p:txBody>
          <a:bodyPr/>
          <a:lstStyle/>
          <a:p>
            <a:fld id="{00CD0182-10B1-40FE-8DDA-843D798E315A}" type="slidenum">
              <a:rPr lang="en-US" smtClean="0"/>
              <a:pPr/>
              <a:t>50</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were many arguments</a:t>
            </a:r>
            <a:r>
              <a:rPr lang="en-US" baseline="0" dirty="0" smtClean="0"/>
              <a:t> in both directions, and some people today still argue against the final </a:t>
            </a:r>
            <a:r>
              <a:rPr lang="en-US" baseline="0" dirty="0" err="1" smtClean="0"/>
              <a:t>Grokster</a:t>
            </a:r>
            <a:r>
              <a:rPr lang="en-US" baseline="0" dirty="0" smtClean="0"/>
              <a:t> decision.  </a:t>
            </a:r>
          </a:p>
          <a:p>
            <a:r>
              <a:rPr lang="en-US" baseline="0" dirty="0" smtClean="0"/>
              <a:t>What is clear, though, is that </a:t>
            </a:r>
            <a:r>
              <a:rPr lang="en-US" baseline="0" dirty="0" err="1" smtClean="0"/>
              <a:t>Grokster</a:t>
            </a:r>
            <a:r>
              <a:rPr lang="en-US" baseline="0" dirty="0" smtClean="0"/>
              <a:t> didn’t make it easy on itself.  They relied on an interpretation of </a:t>
            </a:r>
            <a:r>
              <a:rPr lang="en-US" i="1" baseline="0" dirty="0" smtClean="0"/>
              <a:t>Sony</a:t>
            </a:r>
            <a:r>
              <a:rPr lang="en-US" i="0" baseline="0" dirty="0" smtClean="0"/>
              <a:t> that they didn’t have to do anything to manage direct infringement by their customers as long as they could contend that it was possible to use their service without infringing.</a:t>
            </a:r>
          </a:p>
          <a:p>
            <a:r>
              <a:rPr lang="en-US" i="0" baseline="0" dirty="0" smtClean="0"/>
              <a:t>That eventually proved insufficient.</a:t>
            </a:r>
            <a:endParaRPr lang="en-US" dirty="0"/>
          </a:p>
        </p:txBody>
      </p:sp>
      <p:sp>
        <p:nvSpPr>
          <p:cNvPr id="4" name="Slide Number Placeholder 3"/>
          <p:cNvSpPr>
            <a:spLocks noGrp="1"/>
          </p:cNvSpPr>
          <p:nvPr>
            <p:ph type="sldNum" sz="quarter" idx="10"/>
          </p:nvPr>
        </p:nvSpPr>
        <p:spPr/>
        <p:txBody>
          <a:bodyPr/>
          <a:lstStyle/>
          <a:p>
            <a:fld id="{00CD0182-10B1-40FE-8DDA-843D798E315A}" type="slidenum">
              <a:rPr lang="en-US" smtClean="0"/>
              <a:pPr/>
              <a:t>51</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Much of the history of copyright</a:t>
            </a:r>
            <a:r>
              <a:rPr lang="en-US" baseline="0" dirty="0" smtClean="0"/>
              <a:t> in this century has concerned litigation over file sharing services.  </a:t>
            </a:r>
          </a:p>
          <a:p>
            <a:r>
              <a:rPr lang="en-US" baseline="0" dirty="0" smtClean="0"/>
              <a:t>Unfortunately, these early services didn’t demonstrate a real understanding of copyright and fair use, or thought that the law wouldn’t matter to them.</a:t>
            </a:r>
          </a:p>
          <a:p>
            <a:r>
              <a:rPr lang="en-US" baseline="0" dirty="0" smtClean="0"/>
              <a:t>Just as an aside, I think that it’s going to be difficult to prove that you aren’t helping your customers break the law when you routinely discuss how your customers are breaking the law or promoting your service as a way to get things for free that you would otherwise have to pay for.</a:t>
            </a:r>
          </a:p>
          <a:p>
            <a:endParaRPr lang="en-US" baseline="0" dirty="0" smtClean="0"/>
          </a:p>
        </p:txBody>
      </p:sp>
      <p:sp>
        <p:nvSpPr>
          <p:cNvPr id="4" name="Slide Number Placeholder 3"/>
          <p:cNvSpPr>
            <a:spLocks noGrp="1"/>
          </p:cNvSpPr>
          <p:nvPr>
            <p:ph type="sldNum" sz="quarter" idx="10"/>
          </p:nvPr>
        </p:nvSpPr>
        <p:spPr/>
        <p:txBody>
          <a:bodyPr/>
          <a:lstStyle/>
          <a:p>
            <a:fld id="{00CD0182-10B1-40FE-8DDA-843D798E315A}" type="slidenum">
              <a:rPr lang="en-US" smtClean="0"/>
              <a:pPr/>
              <a:t>52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Notes Placeholder 2"/>
          <p:cNvSpPr>
            <a:spLocks noGrp="1"/>
          </p:cNvSpPr>
          <p:nvPr>
            <p:ph type="body" idx="1"/>
          </p:nvPr>
        </p:nvSpPr>
        <p:spPr>
          <a:xfrm>
            <a:off x="495834" y="3641224"/>
            <a:ext cx="5907504" cy="5230648"/>
          </a:xfrm>
        </p:spPr>
        <p:txBody>
          <a:bodyPr>
            <a:normAutofit fontScale="92500" lnSpcReduction="10000"/>
          </a:bodyPr>
          <a:lstStyle/>
          <a:p>
            <a:pPr>
              <a:buNone/>
            </a:pPr>
            <a:r>
              <a:rPr lang="en-US" b="1" baseline="0" dirty="0" smtClean="0"/>
              <a:t> 1. International copyright issues are guided by international treaties.</a:t>
            </a:r>
          </a:p>
          <a:p>
            <a:pPr>
              <a:buNone/>
            </a:pPr>
            <a:endParaRPr lang="en-US" b="1" baseline="0" dirty="0" smtClean="0"/>
          </a:p>
          <a:p>
            <a:pPr>
              <a:buNone/>
            </a:pPr>
            <a:endParaRPr lang="en-US" b="1" dirty="0" smtClean="0"/>
          </a:p>
          <a:p>
            <a:r>
              <a:rPr lang="en-US" dirty="0" smtClean="0"/>
              <a:t>Several international treaties form reasonably coherent protection that set standards of protection and use and each country does its best to implement within these standards.</a:t>
            </a:r>
          </a:p>
          <a:p>
            <a:endParaRPr lang="en-US" b="1" dirty="0" smtClean="0"/>
          </a:p>
          <a:p>
            <a:r>
              <a:rPr lang="en-US" b="1" dirty="0" smtClean="0"/>
              <a:t> 2.</a:t>
            </a:r>
            <a:r>
              <a:rPr lang="en-US" baseline="0" dirty="0" smtClean="0"/>
              <a:t> </a:t>
            </a:r>
            <a:r>
              <a:rPr lang="en-US" dirty="0" smtClean="0"/>
              <a:t>The first and most important treaty…and the oldest is the </a:t>
            </a:r>
            <a:r>
              <a:rPr lang="en-US" b="1" dirty="0" smtClean="0"/>
              <a:t>Berne Convention- est. in 1886 </a:t>
            </a:r>
            <a:r>
              <a:rPr lang="en-US" dirty="0" smtClean="0"/>
              <a:t>– </a:t>
            </a:r>
          </a:p>
          <a:p>
            <a:r>
              <a:rPr lang="en-US" dirty="0" smtClean="0"/>
              <a:t>-	has been signed by 165 countries (inc. US in 1988) - nearly 24 countries since 2000</a:t>
            </a:r>
          </a:p>
          <a:p>
            <a:r>
              <a:rPr lang="en-US" b="1" dirty="0" smtClean="0"/>
              <a:t>Berne</a:t>
            </a:r>
            <a:r>
              <a:rPr lang="en-US" dirty="0" smtClean="0"/>
              <a:t> requires that copyright protection be “formality free”  Which means that it shouldn’t be difficult for the rights owner to have protection.  </a:t>
            </a:r>
            <a:r>
              <a:rPr lang="en-US" i="1" dirty="0" smtClean="0"/>
              <a:t>In other words, the treaty stipulates that a formal registration process isn’t required to be afforded international copyright protections</a:t>
            </a:r>
          </a:p>
          <a:p>
            <a:endParaRPr lang="en-US" dirty="0" smtClean="0"/>
          </a:p>
          <a:p>
            <a:r>
              <a:rPr lang="en-US" b="1" dirty="0" smtClean="0"/>
              <a:t>3. WIPO</a:t>
            </a:r>
            <a:r>
              <a:rPr lang="en-US" dirty="0" smtClean="0"/>
              <a:t> ( or the World Intellectual Property Organization)</a:t>
            </a:r>
          </a:p>
          <a:p>
            <a:r>
              <a:rPr lang="en-US" dirty="0" smtClean="0"/>
              <a:t>One of the (52) specialized organizations of the United Nations, and it is based in Geneva, Switzerland</a:t>
            </a:r>
          </a:p>
          <a:p>
            <a:endParaRPr lang="en-US" dirty="0" smtClean="0"/>
          </a:p>
          <a:p>
            <a:r>
              <a:rPr lang="en-US" dirty="0" smtClean="0"/>
              <a:t>The advent of the digital technology and the internet led to the creation of two new international treaties under the auspices of </a:t>
            </a:r>
            <a:r>
              <a:rPr lang="en-US" b="1" dirty="0" smtClean="0"/>
              <a:t>WIPO</a:t>
            </a:r>
            <a:r>
              <a:rPr lang="en-US" dirty="0" smtClean="0"/>
              <a:t>. They are called the “internet treaties</a:t>
            </a:r>
            <a:r>
              <a:rPr lang="en-US" i="1" dirty="0" smtClean="0"/>
              <a:t>” </a:t>
            </a:r>
          </a:p>
          <a:p>
            <a:endParaRPr lang="en-US" i="1" dirty="0" smtClean="0"/>
          </a:p>
          <a:p>
            <a:r>
              <a:rPr lang="en-US" i="1" dirty="0" smtClean="0"/>
              <a:t>They basically recognize that transmission over the internet is another exclusive right of the rights owner and they also categorize the removal of rights management information (embedded identifiers) or any other technological protection measures as infringements of copyright</a:t>
            </a:r>
            <a:r>
              <a:rPr lang="en-US" dirty="0" smtClean="0"/>
              <a:t>	</a:t>
            </a:r>
          </a:p>
          <a:p>
            <a:endParaRPr lang="en-US" dirty="0" smtClean="0"/>
          </a:p>
          <a:p>
            <a:r>
              <a:rPr lang="en-US" b="1" dirty="0" smtClean="0"/>
              <a:t>4. TRIPS</a:t>
            </a:r>
            <a:r>
              <a:rPr lang="en-US" dirty="0" smtClean="0"/>
              <a:t> - Bearing in mind the huge economic importance of creative industries, it is no wonder that countries started to negotiate about intellectual property protection in the trade environment in the 1980s.</a:t>
            </a:r>
            <a:r>
              <a:rPr lang="en-US" baseline="0" dirty="0" smtClean="0"/>
              <a:t>  </a:t>
            </a:r>
            <a:r>
              <a:rPr lang="en-US" dirty="0" smtClean="0"/>
              <a:t>It incorporates the stipulations of the Berne Convention</a:t>
            </a:r>
            <a:r>
              <a:rPr lang="en-US" i="1" dirty="0" smtClean="0"/>
              <a:t>, adding computer programs and databases among protected works</a:t>
            </a:r>
            <a:r>
              <a:rPr lang="en-US" dirty="0" smtClean="0"/>
              <a:t>.</a:t>
            </a:r>
          </a:p>
          <a:p>
            <a:pPr lvl="1"/>
            <a:endParaRPr lang="en-US" b="1" dirty="0" smtClean="0"/>
          </a:p>
          <a:p>
            <a:pPr lvl="0"/>
            <a:r>
              <a:rPr lang="en-US" b="1" dirty="0" smtClean="0"/>
              <a:t>5.</a:t>
            </a:r>
            <a:r>
              <a:rPr lang="en-US" b="1" baseline="0" dirty="0" smtClean="0"/>
              <a:t> </a:t>
            </a:r>
            <a:r>
              <a:rPr lang="en-US" dirty="0" smtClean="0"/>
              <a:t>Also important to understand are the implementation principles of these treaties.  </a:t>
            </a:r>
          </a:p>
          <a:p>
            <a:pPr lvl="1"/>
            <a:endParaRPr lang="en-US" dirty="0" smtClean="0"/>
          </a:p>
          <a:p>
            <a:pPr lvl="1"/>
            <a:r>
              <a:rPr lang="en-US" dirty="0" smtClean="0"/>
              <a:t>Territoriality within each country assumes that each country is responsible for law  governing uses in their own country.</a:t>
            </a:r>
          </a:p>
          <a:p>
            <a:pPr lvl="1"/>
            <a:endParaRPr lang="en-US" dirty="0" smtClean="0"/>
          </a:p>
          <a:p>
            <a:pPr lvl="1"/>
            <a:r>
              <a:rPr lang="en-US" dirty="0" smtClean="0"/>
              <a:t>The standard of “national treatment” in the Berne Convention means that each country needs to treat foreign works at least as well as national works </a:t>
            </a:r>
          </a:p>
          <a:p>
            <a:pPr lvl="1">
              <a:buNone/>
            </a:pPr>
            <a:endParaRPr lang="en-US" dirty="0" smtClean="0"/>
          </a:p>
          <a:p>
            <a:pPr>
              <a:buNone/>
            </a:pPr>
            <a:endParaRPr lang="en-US" dirty="0"/>
          </a:p>
        </p:txBody>
      </p:sp>
      <p:sp>
        <p:nvSpPr>
          <p:cNvPr id="26627" name="Slide Number Placeholder 3"/>
          <p:cNvSpPr txBox="1">
            <a:spLocks noGrp="1"/>
          </p:cNvSpPr>
          <p:nvPr/>
        </p:nvSpPr>
        <p:spPr bwMode="auto">
          <a:xfrm>
            <a:off x="3884552" y="8685239"/>
            <a:ext cx="2971903" cy="457561"/>
          </a:xfrm>
          <a:prstGeom prst="rect">
            <a:avLst/>
          </a:prstGeom>
          <a:noFill/>
          <a:ln w="9525">
            <a:noFill/>
            <a:miter lim="800000"/>
            <a:headEnd/>
            <a:tailEnd/>
          </a:ln>
        </p:spPr>
        <p:txBody>
          <a:bodyPr lIns="91413" tIns="45706" rIns="91413" bIns="45706" anchor="b">
            <a:prstTxWarp prst="textNoShape">
              <a:avLst/>
            </a:prstTxWarp>
          </a:bodyPr>
          <a:lstStyle/>
          <a:p>
            <a:pPr algn="r" defTabSz="913625"/>
            <a:fld id="{945C65B6-17F1-472E-8EC8-2619DD481408}" type="slidenum">
              <a:rPr lang="en-US" sz="1200">
                <a:latin typeface="Calibri" charset="0"/>
              </a:rPr>
              <a:pPr algn="r" defTabSz="913625"/>
              <a:t>6</a:t>
            </a:fld>
            <a:endParaRPr lang="en-US" sz="1200" dirty="0">
              <a:latin typeface="Calibri" charset="0"/>
            </a:endParaRPr>
          </a:p>
        </p:txBody>
      </p:sp>
      <p:sp>
        <p:nvSpPr>
          <p:cNvPr id="6" name="Slide Image Placeholder 5"/>
          <p:cNvSpPr>
            <a:spLocks noGrp="1" noRot="1" noChangeAspect="1"/>
          </p:cNvSpPr>
          <p:nvPr>
            <p:ph type="sldImg"/>
          </p:nvPr>
        </p:nvSpPr>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CD0182-10B1-40FE-8DDA-843D798E315A}" type="slidenum">
              <a:rPr lang="en-US" smtClean="0"/>
              <a:pPr/>
              <a:t>53</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you look at this list, you can see some aspects of both.  Berne, the Acts of 09 and 76 were years or decades long processes involving all</a:t>
            </a:r>
            <a:r>
              <a:rPr lang="en-US" baseline="0" dirty="0" smtClean="0"/>
              <a:t> kinds of stakeholders.  Some of these had much narrower sets of stakeholders and beneficiaries.</a:t>
            </a:r>
            <a:endParaRPr lang="en-US" dirty="0"/>
          </a:p>
        </p:txBody>
      </p:sp>
      <p:sp>
        <p:nvSpPr>
          <p:cNvPr id="4" name="Slide Number Placeholder 3"/>
          <p:cNvSpPr>
            <a:spLocks noGrp="1"/>
          </p:cNvSpPr>
          <p:nvPr>
            <p:ph type="sldNum" sz="quarter" idx="10"/>
          </p:nvPr>
        </p:nvSpPr>
        <p:spPr/>
        <p:txBody>
          <a:bodyPr/>
          <a:lstStyle/>
          <a:p>
            <a:fld id="{00CD0182-10B1-40FE-8DDA-843D798E315A}" type="slidenum">
              <a:rPr lang="en-US" smtClean="0"/>
              <a:pPr/>
              <a:t>54</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CD0182-10B1-40FE-8DDA-843D798E315A}" type="slidenum">
              <a:rPr lang="en-US" smtClean="0"/>
              <a:pPr/>
              <a:t>55</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I show this to one of my lawyer</a:t>
            </a:r>
            <a:r>
              <a:rPr lang="en-US" baseline="0" dirty="0" smtClean="0"/>
              <a:t> friends, it gets a laugh.  In many respects we’re </a:t>
            </a:r>
            <a:r>
              <a:rPr lang="en-US" i="1" baseline="0" dirty="0" smtClean="0"/>
              <a:t>still</a:t>
            </a:r>
            <a:r>
              <a:rPr lang="en-US" i="0" baseline="0" dirty="0" smtClean="0"/>
              <a:t> waiting for Congress to address issues raised in </a:t>
            </a:r>
            <a:r>
              <a:rPr lang="en-US" i="1" baseline="0" dirty="0" smtClean="0"/>
              <a:t>Sony</a:t>
            </a:r>
            <a:r>
              <a:rPr lang="en-US" i="0" baseline="0" dirty="0" smtClean="0"/>
              <a:t>, let alone more recent matters.</a:t>
            </a:r>
            <a:endParaRPr lang="en-US" i="1" dirty="0"/>
          </a:p>
        </p:txBody>
      </p:sp>
      <p:sp>
        <p:nvSpPr>
          <p:cNvPr id="4" name="Slide Number Placeholder 3"/>
          <p:cNvSpPr>
            <a:spLocks noGrp="1"/>
          </p:cNvSpPr>
          <p:nvPr>
            <p:ph type="sldNum" sz="quarter" idx="10"/>
          </p:nvPr>
        </p:nvSpPr>
        <p:spPr/>
        <p:txBody>
          <a:bodyPr/>
          <a:lstStyle/>
          <a:p>
            <a:fld id="{00CD0182-10B1-40FE-8DDA-843D798E315A}" type="slidenum">
              <a:rPr lang="en-US" smtClean="0"/>
              <a:pPr/>
              <a:t>56</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 this is typical</a:t>
            </a:r>
          </a:p>
          <a:p>
            <a:r>
              <a:rPr lang="en-US" dirty="0" smtClean="0"/>
              <a:t>For most of the history of the US, Congress</a:t>
            </a:r>
            <a:r>
              <a:rPr lang="en-US" baseline="0" dirty="0" smtClean="0"/>
              <a:t> has taken its time in considering new copyright legislation.  </a:t>
            </a:r>
          </a:p>
          <a:p>
            <a:r>
              <a:rPr lang="en-US" baseline="0" dirty="0" smtClean="0"/>
              <a:t>Planning for the ‘76 Act began in 1955.  </a:t>
            </a:r>
          </a:p>
          <a:p>
            <a:r>
              <a:rPr lang="en-US" baseline="0" dirty="0" smtClean="0"/>
              <a:t>The current state of urgency is relatively rare, but that’s the age of the internet – </a:t>
            </a:r>
            <a:br>
              <a:rPr lang="en-US" baseline="0" dirty="0" smtClean="0"/>
            </a:br>
            <a:r>
              <a:rPr lang="en-US" baseline="0" dirty="0" smtClean="0"/>
              <a:t>if twice in ten years can count as acting in Internet Time.</a:t>
            </a:r>
          </a:p>
          <a:p>
            <a:r>
              <a:rPr lang="en-US" baseline="0" dirty="0" smtClean="0"/>
              <a:t>It’s also clear even in this extremely abbreviated table that copyright is always a work in progress.  Berne was ratified in 1886, but the US took a bunch of bites at the apple before it finally gave in and implemented Berne over a hundred years later.</a:t>
            </a:r>
          </a:p>
        </p:txBody>
      </p:sp>
      <p:sp>
        <p:nvSpPr>
          <p:cNvPr id="4" name="Slide Number Placeholder 3"/>
          <p:cNvSpPr>
            <a:spLocks noGrp="1"/>
          </p:cNvSpPr>
          <p:nvPr>
            <p:ph type="sldNum" sz="quarter" idx="10"/>
          </p:nvPr>
        </p:nvSpPr>
        <p:spPr/>
        <p:txBody>
          <a:bodyPr/>
          <a:lstStyle/>
          <a:p>
            <a:fld id="{00CD0182-10B1-40FE-8DDA-843D798E315A}" type="slidenum">
              <a:rPr lang="en-US" smtClean="0"/>
              <a:pPr/>
              <a:t>57</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focus</a:t>
            </a:r>
            <a:r>
              <a:rPr lang="en-US" baseline="0" dirty="0" smtClean="0"/>
              <a:t> on one of those changes in particular, the Digital Millennium copyright act, or DMCA.</a:t>
            </a:r>
            <a:endParaRPr lang="en-US" dirty="0"/>
          </a:p>
        </p:txBody>
      </p:sp>
      <p:sp>
        <p:nvSpPr>
          <p:cNvPr id="4" name="Slide Number Placeholder 3"/>
          <p:cNvSpPr>
            <a:spLocks noGrp="1"/>
          </p:cNvSpPr>
          <p:nvPr>
            <p:ph type="sldNum" sz="quarter" idx="10"/>
          </p:nvPr>
        </p:nvSpPr>
        <p:spPr/>
        <p:txBody>
          <a:bodyPr/>
          <a:lstStyle/>
          <a:p>
            <a:fld id="{00CD0182-10B1-40FE-8DDA-843D798E315A}" type="slidenum">
              <a:rPr lang="en-US" smtClean="0"/>
              <a:pPr/>
              <a:t>58</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first two sections are the most important, unless you’re a boat designer who’s worried about competitors</a:t>
            </a:r>
            <a:r>
              <a:rPr lang="en-US" baseline="0" dirty="0" smtClean="0"/>
              <a:t> turning your hulls into molds for copies of your designs.</a:t>
            </a:r>
            <a:endParaRPr lang="en-US" dirty="0"/>
          </a:p>
        </p:txBody>
      </p:sp>
      <p:sp>
        <p:nvSpPr>
          <p:cNvPr id="4" name="Slide Number Placeholder 3"/>
          <p:cNvSpPr>
            <a:spLocks noGrp="1"/>
          </p:cNvSpPr>
          <p:nvPr>
            <p:ph type="sldNum" sz="quarter" idx="10"/>
          </p:nvPr>
        </p:nvSpPr>
        <p:spPr/>
        <p:txBody>
          <a:bodyPr/>
          <a:lstStyle/>
          <a:p>
            <a:fld id="{00CD0182-10B1-40FE-8DDA-843D798E315A}" type="slidenum">
              <a:rPr lang="en-US" smtClean="0"/>
              <a:pPr/>
              <a:t>59</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gathered</a:t>
            </a:r>
            <a:r>
              <a:rPr lang="en-US" baseline="0" dirty="0" smtClean="0"/>
              <a:t> a few quotes to try to capture the spirit of the technical community’s opposition to the DMCA bill.  </a:t>
            </a:r>
          </a:p>
          <a:p>
            <a:r>
              <a:rPr lang="en-US" baseline="0" dirty="0" smtClean="0"/>
              <a:t>These objections focused on the anti-circumvention measures contained in Title I – whether you owned your content </a:t>
            </a:r>
          </a:p>
          <a:p>
            <a:r>
              <a:rPr lang="en-US" baseline="0" dirty="0" smtClean="0"/>
              <a:t>Anymore.</a:t>
            </a:r>
          </a:p>
          <a:p>
            <a:r>
              <a:rPr lang="en-US" baseline="0" dirty="0" smtClean="0"/>
              <a:t>Let’s take a look at how these horrifying prognostications turned out.</a:t>
            </a:r>
            <a:endParaRPr lang="en-US" dirty="0"/>
          </a:p>
        </p:txBody>
      </p:sp>
      <p:sp>
        <p:nvSpPr>
          <p:cNvPr id="4" name="Slide Number Placeholder 3"/>
          <p:cNvSpPr>
            <a:spLocks noGrp="1"/>
          </p:cNvSpPr>
          <p:nvPr>
            <p:ph type="sldNum" sz="quarter" idx="10"/>
          </p:nvPr>
        </p:nvSpPr>
        <p:spPr/>
        <p:txBody>
          <a:bodyPr/>
          <a:lstStyle/>
          <a:p>
            <a:fld id="{00CD0182-10B1-40FE-8DDA-843D798E315A}" type="slidenum">
              <a:rPr lang="en-US" smtClean="0"/>
              <a:pPr/>
              <a:t>60</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early case was </a:t>
            </a:r>
            <a:endParaRPr lang="en-US" dirty="0"/>
          </a:p>
        </p:txBody>
      </p:sp>
      <p:sp>
        <p:nvSpPr>
          <p:cNvPr id="4" name="Slide Number Placeholder 3"/>
          <p:cNvSpPr>
            <a:spLocks noGrp="1"/>
          </p:cNvSpPr>
          <p:nvPr>
            <p:ph type="sldNum" sz="quarter" idx="10"/>
          </p:nvPr>
        </p:nvSpPr>
        <p:spPr/>
        <p:txBody>
          <a:bodyPr/>
          <a:lstStyle/>
          <a:p>
            <a:fld id="{00CD0182-10B1-40FE-8DDA-843D798E315A}" type="slidenum">
              <a:rPr lang="en-US" smtClean="0"/>
              <a:pPr/>
              <a:t>62</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review provision is provided by Title 1 of the DMCA.  </a:t>
            </a:r>
          </a:p>
          <a:p>
            <a:r>
              <a:rPr lang="en-US" baseline="0" dirty="0" smtClean="0"/>
              <a:t>The cell phone points are sometimes referred to the “</a:t>
            </a:r>
            <a:r>
              <a:rPr lang="en-US" baseline="0" dirty="0" err="1" smtClean="0"/>
              <a:t>jailbreaking</a:t>
            </a:r>
            <a:r>
              <a:rPr lang="en-US" baseline="0" dirty="0" smtClean="0"/>
              <a:t> exemptions,” as they indicated that copyright law could not be used to prevent </a:t>
            </a:r>
            <a:r>
              <a:rPr lang="en-US" baseline="0" dirty="0" err="1" smtClean="0"/>
              <a:t>iPhone</a:t>
            </a:r>
            <a:r>
              <a:rPr lang="en-US" baseline="0" dirty="0" smtClean="0"/>
              <a:t> users from installing applications on their phones.  </a:t>
            </a:r>
            <a:endParaRPr lang="en-US" dirty="0"/>
          </a:p>
        </p:txBody>
      </p:sp>
      <p:sp>
        <p:nvSpPr>
          <p:cNvPr id="4" name="Slide Number Placeholder 3"/>
          <p:cNvSpPr>
            <a:spLocks noGrp="1"/>
          </p:cNvSpPr>
          <p:nvPr>
            <p:ph type="sldNum" sz="quarter" idx="10"/>
          </p:nvPr>
        </p:nvSpPr>
        <p:spPr/>
        <p:txBody>
          <a:bodyPr/>
          <a:lstStyle/>
          <a:p>
            <a:fld id="{00CD0182-10B1-40FE-8DDA-843D798E315A}" type="slidenum">
              <a:rPr lang="en-US" smtClean="0"/>
              <a:pPr/>
              <a:t>63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92500" lnSpcReduction="20000"/>
          </a:bodyPr>
          <a:lstStyle/>
          <a:p>
            <a:pPr>
              <a:buNone/>
            </a:pPr>
            <a:endParaRPr lang="en-US" dirty="0" smtClean="0"/>
          </a:p>
          <a:p>
            <a:pPr marL="228600" indent="-228600">
              <a:buAutoNum type="arabicPeriod"/>
            </a:pPr>
            <a:r>
              <a:rPr lang="en-US" b="1" dirty="0" smtClean="0"/>
              <a:t>There are two approaches to national copyright law, </a:t>
            </a:r>
          </a:p>
          <a:p>
            <a:pPr marL="228600" indent="-228600">
              <a:buAutoNum type="arabicPeriod"/>
            </a:pPr>
            <a:r>
              <a:rPr lang="en-US" b="1" dirty="0" smtClean="0"/>
              <a:t> Economic</a:t>
            </a:r>
            <a:r>
              <a:rPr lang="en-US" b="1" baseline="0" dirty="0" smtClean="0"/>
              <a:t> and </a:t>
            </a:r>
          </a:p>
          <a:p>
            <a:pPr marL="228600" indent="-228600">
              <a:buAutoNum type="arabicPeriod"/>
            </a:pPr>
            <a:r>
              <a:rPr lang="en-US" b="1" baseline="0" dirty="0" smtClean="0"/>
              <a:t>Moral</a:t>
            </a:r>
            <a:r>
              <a:rPr lang="en-US" b="1" dirty="0" smtClean="0"/>
              <a:t>. What is the difference between the two?</a:t>
            </a:r>
          </a:p>
          <a:p>
            <a:endParaRPr lang="en-US" dirty="0" smtClean="0"/>
          </a:p>
          <a:p>
            <a:endParaRPr lang="en-US" b="1" dirty="0" smtClean="0"/>
          </a:p>
          <a:p>
            <a:r>
              <a:rPr lang="en-US" b="1" dirty="0" smtClean="0"/>
              <a:t>4. </a:t>
            </a:r>
            <a:r>
              <a:rPr lang="en-US" dirty="0" smtClean="0"/>
              <a:t>Copyright law grants exclusive rights to authorize or prohibit certain exploitations of copyrighted works. </a:t>
            </a:r>
          </a:p>
          <a:p>
            <a:r>
              <a:rPr lang="en-US" dirty="0" smtClean="0"/>
              <a:t>The word “exclusive” is intended to mean that the rights owner can decide who, when, where and under what conditions his works can be used.</a:t>
            </a:r>
          </a:p>
          <a:p>
            <a:r>
              <a:rPr lang="en-US" dirty="0" smtClean="0"/>
              <a:t>Works can be used in many different ways: they can be copied, distributed, transmitted over the network, performed publicly, and many, many more.</a:t>
            </a:r>
          </a:p>
          <a:p>
            <a:r>
              <a:rPr lang="en-US" dirty="0" smtClean="0"/>
              <a:t>All of these uses are covered by </a:t>
            </a:r>
            <a:r>
              <a:rPr lang="en-US" b="1" dirty="0" smtClean="0"/>
              <a:t>economic rights </a:t>
            </a:r>
            <a:r>
              <a:rPr lang="en-US" dirty="0" smtClean="0"/>
              <a:t>– that is, the entitlement to be compensated in money for any exercise of one of these rights, and the entitlement to buy, sell, license and do other things with the copyrighted work as if it were a piece of tangible property.</a:t>
            </a:r>
          </a:p>
          <a:p>
            <a:r>
              <a:rPr lang="en-US" dirty="0" smtClean="0"/>
              <a:t>As a result, a user needs permission from the rights owner or his representative to use works within the scope of any of the exclusive economic rights.</a:t>
            </a:r>
          </a:p>
          <a:p>
            <a:endParaRPr lang="en-US" dirty="0" smtClean="0"/>
          </a:p>
          <a:p>
            <a:endParaRPr lang="en-US" dirty="0" smtClean="0"/>
          </a:p>
          <a:p>
            <a:r>
              <a:rPr lang="en-US" b="1" dirty="0" smtClean="0"/>
              <a:t>5. Moral rights </a:t>
            </a:r>
            <a:r>
              <a:rPr lang="en-US" dirty="0" smtClean="0"/>
              <a:t>on the other hand refer to the notion that a copyrighted work is an expression of the personality and humanity of its author or creator </a:t>
            </a:r>
          </a:p>
          <a:p>
            <a:endParaRPr lang="en-US" dirty="0" smtClean="0"/>
          </a:p>
          <a:p>
            <a:r>
              <a:rPr lang="en-US" dirty="0" smtClean="0"/>
              <a:t>At its most simple, this means that the name of the author needs to be mentioned in connection with the work.  There are a number of moral rights that belong to the original creator, including </a:t>
            </a:r>
          </a:p>
          <a:p>
            <a:pPr>
              <a:buNone/>
            </a:pPr>
            <a:endParaRPr lang="en-US" dirty="0" smtClean="0"/>
          </a:p>
          <a:p>
            <a:pPr lvl="1"/>
            <a:r>
              <a:rPr lang="en-US" dirty="0" smtClean="0"/>
              <a:t>The right to claim authorship,</a:t>
            </a:r>
          </a:p>
          <a:p>
            <a:pPr lvl="1"/>
            <a:r>
              <a:rPr lang="en-US" dirty="0" smtClean="0"/>
              <a:t>The right of attribution (or not),</a:t>
            </a:r>
          </a:p>
          <a:p>
            <a:pPr lvl="1"/>
            <a:r>
              <a:rPr lang="en-US" dirty="0" smtClean="0"/>
              <a:t>The right of integrity (that is, the right to forbid alteration, mutilation or distortion of the work, even if the change is not derogatory), and</a:t>
            </a:r>
          </a:p>
          <a:p>
            <a:pPr lvl="1"/>
            <a:r>
              <a:rPr lang="en-US" dirty="0" smtClean="0"/>
              <a:t>The right of first divulgation (publication).</a:t>
            </a:r>
          </a:p>
          <a:p>
            <a:pPr lvl="1">
              <a:buNone/>
            </a:pPr>
            <a:endParaRPr lang="en-US" dirty="0" smtClean="0"/>
          </a:p>
          <a:p>
            <a:pPr lvl="0">
              <a:buNone/>
            </a:pPr>
            <a:r>
              <a:rPr lang="en-US" sz="1200" kern="1200" dirty="0" smtClean="0">
                <a:solidFill>
                  <a:schemeClr val="tx1"/>
                </a:solidFill>
                <a:latin typeface="+mn-lt"/>
                <a:ea typeface="+mn-ea"/>
                <a:cs typeface="+mn-cs"/>
              </a:rPr>
              <a:t>The moral rights in a work ordinarily cannot be transferred to a third party even if the economic rights of the copyright are transferred.  In many countries, they can’t even be waived legally (though, of course, a buyer will do everything he can to convince the author not to exercise the moral rights). </a:t>
            </a:r>
            <a:endParaRPr lang="en-US" dirty="0" smtClean="0"/>
          </a:p>
        </p:txBody>
      </p:sp>
      <p:sp>
        <p:nvSpPr>
          <p:cNvPr id="4" name="Slide Number Placeholder 3"/>
          <p:cNvSpPr>
            <a:spLocks noGrp="1"/>
          </p:cNvSpPr>
          <p:nvPr>
            <p:ph type="sldNum" sz="quarter" idx="10"/>
          </p:nvPr>
        </p:nvSpPr>
        <p:spPr/>
        <p:txBody>
          <a:bodyPr/>
          <a:lstStyle/>
          <a:p>
            <a:fld id="{1C4A047E-21AA-465F-9518-6D4343F0ED5B}" type="slidenum">
              <a:rPr lang="en-US" altLang="en-US" smtClean="0"/>
              <a:pPr/>
              <a:t>7</a:t>
            </a:fld>
            <a:endParaRPr lang="en-US" altLang="en-US" dirty="0"/>
          </a:p>
        </p:txBody>
      </p:sp>
      <p:sp>
        <p:nvSpPr>
          <p:cNvPr id="8" name="Slide Image Placeholder 7"/>
          <p:cNvSpPr>
            <a:spLocks noGrp="1" noRot="1" noChangeAspect="1"/>
          </p:cNvSpPr>
          <p:nvPr>
            <p:ph type="sldImg"/>
          </p:nvPr>
        </p:nvSpPr>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designed effect</a:t>
            </a:r>
            <a:r>
              <a:rPr lang="en-US" baseline="0" dirty="0" smtClean="0"/>
              <a:t> of the anti-circumvention law was to rule out the kind of analysis that was used in Sony, the substantial non-infringing use guideline.  There would unquestionably have been non-infringing uses – backups, or “I want to play it on Linux, which implies that there can’t be any protection on it at all.”  I think that anti-circumvention provisions made it just a little bit harder to find those tools than it would have been without it.</a:t>
            </a:r>
          </a:p>
          <a:p>
            <a:r>
              <a:rPr lang="en-US" baseline="0" dirty="0" smtClean="0"/>
              <a:t>In the end, tools to remove DRM have remained available overseas, and therefore in the US over the internet.  Not only that, but copyright-protected content stripped of DRM can be found all over the internet, as well.  It’s hard to argue that the anti-circumvention provisions have had a real effect.</a:t>
            </a:r>
            <a:endParaRPr lang="en-US" dirty="0"/>
          </a:p>
        </p:txBody>
      </p:sp>
      <p:sp>
        <p:nvSpPr>
          <p:cNvPr id="4" name="Slide Number Placeholder 3"/>
          <p:cNvSpPr>
            <a:spLocks noGrp="1"/>
          </p:cNvSpPr>
          <p:nvPr>
            <p:ph type="sldNum" sz="quarter" idx="10"/>
          </p:nvPr>
        </p:nvSpPr>
        <p:spPr/>
        <p:txBody>
          <a:bodyPr/>
          <a:lstStyle/>
          <a:p>
            <a:fld id="{00CD0182-10B1-40FE-8DDA-843D798E315A}" type="slidenum">
              <a:rPr lang="en-US" smtClean="0"/>
              <a:pPr/>
              <a:t>64</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four activities cover a lot of the services</a:t>
            </a:r>
            <a:r>
              <a:rPr lang="en-US" baseline="0" dirty="0" smtClean="0"/>
              <a:t> that we rely on and perhaps even love today.</a:t>
            </a:r>
            <a:endParaRPr lang="en-US" dirty="0"/>
          </a:p>
        </p:txBody>
      </p:sp>
      <p:sp>
        <p:nvSpPr>
          <p:cNvPr id="4" name="Slide Number Placeholder 3"/>
          <p:cNvSpPr>
            <a:spLocks noGrp="1"/>
          </p:cNvSpPr>
          <p:nvPr>
            <p:ph type="sldNum" sz="quarter" idx="10"/>
          </p:nvPr>
        </p:nvSpPr>
        <p:spPr/>
        <p:txBody>
          <a:bodyPr/>
          <a:lstStyle/>
          <a:p>
            <a:fld id="{00CD0182-10B1-40FE-8DDA-843D798E315A}" type="slidenum">
              <a:rPr lang="en-US" smtClean="0"/>
              <a:pPr/>
              <a:t>66</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first covers</a:t>
            </a:r>
            <a:r>
              <a:rPr lang="en-US" baseline="0" dirty="0" smtClean="0"/>
              <a:t> the kind of copying that we’re never, ever aware of, but without which the internet could not survive.</a:t>
            </a:r>
          </a:p>
          <a:p>
            <a:r>
              <a:rPr lang="en-US" baseline="0" dirty="0" smtClean="0"/>
              <a:t>Here’s a partial list of copies that might be made in the process of a completely authorized user download of a copyrighted file purchased from iTunes.  A file download makes a lot of hops from server to server as it travels around the world, and every time it hops a device makes a copy of it somewhere, even as another device throws away its copy.  Without this safe harbor, it might have been possible to pursue any network service provider for infringement, or even Cisco for making routers.</a:t>
            </a:r>
            <a:endParaRPr lang="en-US" dirty="0"/>
          </a:p>
        </p:txBody>
      </p:sp>
      <p:sp>
        <p:nvSpPr>
          <p:cNvPr id="4" name="Slide Number Placeholder 3"/>
          <p:cNvSpPr>
            <a:spLocks noGrp="1"/>
          </p:cNvSpPr>
          <p:nvPr>
            <p:ph type="sldNum" sz="quarter" idx="10"/>
          </p:nvPr>
        </p:nvSpPr>
        <p:spPr/>
        <p:txBody>
          <a:bodyPr/>
          <a:lstStyle/>
          <a:p>
            <a:fld id="{00CD0182-10B1-40FE-8DDA-843D798E315A}" type="slidenum">
              <a:rPr lang="en-US" smtClean="0"/>
              <a:pPr/>
              <a:t>67</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second safe harbor</a:t>
            </a:r>
            <a:r>
              <a:rPr lang="en-US" baseline="0" dirty="0" smtClean="0"/>
              <a:t> covers similar behavior that isn’t transitory.  An e-mail provider, for instance, can’t discard an attachment until the recipient has downloaded it.  That’s different from a router, which throws away data as soon as it can.</a:t>
            </a:r>
            <a:endParaRPr lang="en-US" dirty="0"/>
          </a:p>
        </p:txBody>
      </p:sp>
      <p:sp>
        <p:nvSpPr>
          <p:cNvPr id="4" name="Slide Number Placeholder 3"/>
          <p:cNvSpPr>
            <a:spLocks noGrp="1"/>
          </p:cNvSpPr>
          <p:nvPr>
            <p:ph type="sldNum" sz="quarter" idx="10"/>
          </p:nvPr>
        </p:nvSpPr>
        <p:spPr/>
        <p:txBody>
          <a:bodyPr/>
          <a:lstStyle/>
          <a:p>
            <a:fld id="{00CD0182-10B1-40FE-8DDA-843D798E315A}" type="slidenum">
              <a:rPr lang="en-US" smtClean="0"/>
              <a:pPr/>
              <a:t>68</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third safe harbor</a:t>
            </a:r>
            <a:r>
              <a:rPr lang="en-US" baseline="0" dirty="0" smtClean="0"/>
              <a:t> is the one that you probably heard about in connection with the phrase, “DMCA Safe Harbor.”  This is the provision that has helped YouTube prevail over Viacom to date, and on which Twitter, </a:t>
            </a:r>
            <a:r>
              <a:rPr lang="en-US" baseline="0" dirty="0" err="1" smtClean="0"/>
              <a:t>Facebook</a:t>
            </a:r>
            <a:r>
              <a:rPr lang="en-US" baseline="0" dirty="0" smtClean="0"/>
              <a:t>, and countless other image and video hosts rely.</a:t>
            </a:r>
          </a:p>
          <a:p>
            <a:r>
              <a:rPr lang="en-US" baseline="0" dirty="0" smtClean="0"/>
              <a:t>Like the others, this safe harbor carries with it some obligations.</a:t>
            </a:r>
            <a:endParaRPr lang="en-US" dirty="0"/>
          </a:p>
        </p:txBody>
      </p:sp>
      <p:sp>
        <p:nvSpPr>
          <p:cNvPr id="4" name="Slide Number Placeholder 3"/>
          <p:cNvSpPr>
            <a:spLocks noGrp="1"/>
          </p:cNvSpPr>
          <p:nvPr>
            <p:ph type="sldNum" sz="quarter" idx="10"/>
          </p:nvPr>
        </p:nvSpPr>
        <p:spPr/>
        <p:txBody>
          <a:bodyPr/>
          <a:lstStyle/>
          <a:p>
            <a:fld id="{00CD0182-10B1-40FE-8DDA-843D798E315A}" type="slidenum">
              <a:rPr lang="en-US" smtClean="0"/>
              <a:pPr/>
              <a:t>69</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fourth Safe Harbor</a:t>
            </a:r>
            <a:r>
              <a:rPr lang="en-US" baseline="0" dirty="0" smtClean="0"/>
              <a:t> specifically exempts search engines and so on from liability when linking to sites with infringing material, as opposed to actually hosting it.  </a:t>
            </a:r>
          </a:p>
          <a:p>
            <a:r>
              <a:rPr lang="en-US" dirty="0" smtClean="0"/>
              <a:t>This provision is subject</a:t>
            </a:r>
            <a:r>
              <a:rPr lang="en-US" baseline="0" dirty="0" smtClean="0"/>
              <a:t> to the same conditions as the third.</a:t>
            </a:r>
            <a:endParaRPr lang="en-US" dirty="0"/>
          </a:p>
        </p:txBody>
      </p:sp>
      <p:sp>
        <p:nvSpPr>
          <p:cNvPr id="4" name="Slide Number Placeholder 3"/>
          <p:cNvSpPr>
            <a:spLocks noGrp="1"/>
          </p:cNvSpPr>
          <p:nvPr>
            <p:ph type="sldNum" sz="quarter" idx="10"/>
          </p:nvPr>
        </p:nvSpPr>
        <p:spPr/>
        <p:txBody>
          <a:bodyPr/>
          <a:lstStyle/>
          <a:p>
            <a:fld id="{00CD0182-10B1-40FE-8DDA-843D798E315A}" type="slidenum">
              <a:rPr lang="en-US" smtClean="0"/>
              <a:pPr/>
              <a:t>70</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yet, you can </a:t>
            </a:r>
            <a:r>
              <a:rPr lang="en-US" dirty="0" err="1" smtClean="0"/>
              <a:t>google</a:t>
            </a:r>
            <a:r>
              <a:rPr lang="en-US" baseline="0" dirty="0" smtClean="0"/>
              <a:t> for the Pirate Bay, and there it is.</a:t>
            </a:r>
            <a:endParaRPr lang="en-US" dirty="0"/>
          </a:p>
        </p:txBody>
      </p:sp>
      <p:sp>
        <p:nvSpPr>
          <p:cNvPr id="4" name="Slide Number Placeholder 3"/>
          <p:cNvSpPr>
            <a:spLocks noGrp="1"/>
          </p:cNvSpPr>
          <p:nvPr>
            <p:ph type="sldNum" sz="quarter" idx="10"/>
          </p:nvPr>
        </p:nvSpPr>
        <p:spPr/>
        <p:txBody>
          <a:bodyPr/>
          <a:lstStyle/>
          <a:p>
            <a:fld id="{00CD0182-10B1-40FE-8DDA-843D798E315A}" type="slidenum">
              <a:rPr lang="en-US" smtClean="0"/>
              <a:pPr/>
              <a:t>71</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Pirate</a:t>
            </a:r>
            <a:r>
              <a:rPr lang="en-US" baseline="0" dirty="0" smtClean="0"/>
              <a:t> Bay absolutely gets no slack from the DMCA, which is based on the same WIPO requirements as the Swedish law under which the founders were sentenced to jail.  It’s exactly the type of site that the exclusions to the third and fourth safe harbors were aimed at.</a:t>
            </a:r>
          </a:p>
          <a:p>
            <a:r>
              <a:rPr lang="en-US" baseline="0" dirty="0" smtClean="0"/>
              <a:t>Next, there have been a number of cases interpreting the “does know” and “</a:t>
            </a:r>
            <a:r>
              <a:rPr lang="en-US" baseline="0" dirty="0" err="1" smtClean="0"/>
              <a:t>oughta</a:t>
            </a:r>
            <a:r>
              <a:rPr lang="en-US" baseline="0" dirty="0" smtClean="0"/>
              <a:t> know” provisions.  Perfect 10 v </a:t>
            </a:r>
            <a:r>
              <a:rPr lang="en-US" baseline="0" dirty="0" err="1" smtClean="0"/>
              <a:t>CCBill</a:t>
            </a:r>
            <a:r>
              <a:rPr lang="en-US" baseline="0" dirty="0" smtClean="0"/>
              <a:t> established that the burden of identifying infringement falls on the rights owner, and Viacom v. Google reinforced that.  </a:t>
            </a:r>
            <a:endParaRPr lang="en-US" dirty="0" smtClean="0"/>
          </a:p>
          <a:p>
            <a:r>
              <a:rPr lang="en-US" dirty="0" smtClean="0"/>
              <a:t>Google,</a:t>
            </a:r>
            <a:r>
              <a:rPr lang="en-US" baseline="0" dirty="0" smtClean="0"/>
              <a:t> Twitter,  </a:t>
            </a:r>
            <a:r>
              <a:rPr lang="en-US" baseline="0" dirty="0" err="1" smtClean="0"/>
              <a:t>Facebook</a:t>
            </a:r>
            <a:r>
              <a:rPr lang="en-US" baseline="0" dirty="0" smtClean="0"/>
              <a:t> routinely receive and process takedown notifications for specific files.  Google indexes Pirate Bay pages, but not the torrent links, as far as I could tell in my research.</a:t>
            </a:r>
            <a:endParaRPr lang="en-US" dirty="0"/>
          </a:p>
        </p:txBody>
      </p:sp>
      <p:sp>
        <p:nvSpPr>
          <p:cNvPr id="4" name="Slide Number Placeholder 3"/>
          <p:cNvSpPr>
            <a:spLocks noGrp="1"/>
          </p:cNvSpPr>
          <p:nvPr>
            <p:ph type="sldNum" sz="quarter" idx="10"/>
          </p:nvPr>
        </p:nvSpPr>
        <p:spPr/>
        <p:txBody>
          <a:bodyPr/>
          <a:lstStyle/>
          <a:p>
            <a:fld id="{00CD0182-10B1-40FE-8DDA-843D798E315A}" type="slidenum">
              <a:rPr lang="en-US" smtClean="0"/>
              <a:pPr/>
              <a:t>72</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am confident</a:t>
            </a:r>
            <a:r>
              <a:rPr lang="en-US" baseline="0" dirty="0" smtClean="0"/>
              <a:t> that the outcome of DMCA has been totally different from the nightmare envisioned by technologists back in 1998.  </a:t>
            </a:r>
          </a:p>
          <a:p>
            <a:r>
              <a:rPr lang="en-US" baseline="0" dirty="0" smtClean="0"/>
              <a:t>I was one of those worried technologists, and looking around today I am surprised at the actual outcomes.</a:t>
            </a:r>
          </a:p>
          <a:p>
            <a:r>
              <a:rPr lang="en-US" baseline="0" dirty="0" smtClean="0"/>
              <a:t>The safe harbor provisions have provided “good citizen” tech innovators with strong protections.</a:t>
            </a:r>
          </a:p>
          <a:p>
            <a:r>
              <a:rPr lang="en-US" baseline="0" dirty="0" smtClean="0"/>
              <a:t>Anti-circumvention law has not made it impossible to implement innovative technical solutions.</a:t>
            </a:r>
          </a:p>
          <a:p>
            <a:r>
              <a:rPr lang="en-US" baseline="0" dirty="0" smtClean="0"/>
              <a:t>So what of the future?</a:t>
            </a:r>
            <a:endParaRPr lang="en-US" dirty="0"/>
          </a:p>
        </p:txBody>
      </p:sp>
      <p:sp>
        <p:nvSpPr>
          <p:cNvPr id="4" name="Slide Number Placeholder 3"/>
          <p:cNvSpPr>
            <a:spLocks noGrp="1"/>
          </p:cNvSpPr>
          <p:nvPr>
            <p:ph type="sldNum" sz="quarter" idx="10"/>
          </p:nvPr>
        </p:nvSpPr>
        <p:spPr/>
        <p:txBody>
          <a:bodyPr/>
          <a:lstStyle/>
          <a:p>
            <a:fld id="{00CD0182-10B1-40FE-8DDA-843D798E315A}" type="slidenum">
              <a:rPr lang="en-US" smtClean="0"/>
              <a:pPr/>
              <a:t>73</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we see</a:t>
            </a:r>
            <a:r>
              <a:rPr lang="en-US" baseline="0" dirty="0" smtClean="0"/>
              <a:t> with anti-circumvention and The Pirate Bay, difficult for a US law to be applied world wide.</a:t>
            </a:r>
          </a:p>
          <a:p>
            <a:r>
              <a:rPr lang="en-US" baseline="0" dirty="0" smtClean="0"/>
              <a:t>Easier to move a website than to extradite and prosecute; there are web hosts in some countries that </a:t>
            </a:r>
            <a:r>
              <a:rPr lang="en-US" i="1" baseline="0" dirty="0" smtClean="0"/>
              <a:t>promise</a:t>
            </a:r>
            <a:r>
              <a:rPr lang="en-US" i="0" baseline="0" dirty="0" smtClean="0"/>
              <a:t> immunity for lists of illegal activities</a:t>
            </a:r>
          </a:p>
          <a:p>
            <a:r>
              <a:rPr lang="en-US" i="0" baseline="0" dirty="0" smtClean="0"/>
              <a:t>The COICA/PIPA/PROTECT-IP/SOPA sequence of legislation has sought to act against foreign hosts by taking action against service provider companies, seeking to cut off access to search engines, the domain name system, and payment services.</a:t>
            </a:r>
          </a:p>
          <a:p>
            <a:r>
              <a:rPr lang="en-US" i="0" baseline="0" dirty="0" smtClean="0"/>
              <a:t>Even more controversial than DMCA, so far all are on hold</a:t>
            </a:r>
            <a:endParaRPr lang="en-US" dirty="0" smtClean="0"/>
          </a:p>
        </p:txBody>
      </p:sp>
      <p:sp>
        <p:nvSpPr>
          <p:cNvPr id="4" name="Slide Number Placeholder 3"/>
          <p:cNvSpPr>
            <a:spLocks noGrp="1"/>
          </p:cNvSpPr>
          <p:nvPr>
            <p:ph type="sldNum" sz="quarter" idx="10"/>
          </p:nvPr>
        </p:nvSpPr>
        <p:spPr/>
        <p:txBody>
          <a:bodyPr/>
          <a:lstStyle/>
          <a:p>
            <a:fld id="{00CD0182-10B1-40FE-8DDA-843D798E315A}" type="slidenum">
              <a:rPr lang="en-US" smtClean="0"/>
              <a:pPr/>
              <a:t>74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Notes Placeholder 2"/>
          <p:cNvSpPr>
            <a:spLocks noGrp="1"/>
          </p:cNvSpPr>
          <p:nvPr>
            <p:ph type="body" idx="1"/>
          </p:nvPr>
        </p:nvSpPr>
        <p:spPr/>
        <p:txBody>
          <a:bodyPr>
            <a:normAutofit fontScale="70000" lnSpcReduction="20000"/>
          </a:bodyPr>
          <a:lstStyle/>
          <a:p>
            <a:r>
              <a:rPr lang="en-US" b="1" dirty="0" smtClean="0"/>
              <a:t>1. </a:t>
            </a:r>
            <a:r>
              <a:rPr lang="en-US" dirty="0" smtClean="0"/>
              <a:t>What is the approach in</a:t>
            </a:r>
            <a:r>
              <a:rPr lang="en-US" baseline="0" dirty="0" smtClean="0"/>
              <a:t> the US?  How does that differ from other countries?  </a:t>
            </a:r>
          </a:p>
          <a:p>
            <a:pPr>
              <a:buNone/>
            </a:pPr>
            <a:endParaRPr lang="en-US" dirty="0" smtClean="0"/>
          </a:p>
          <a:p>
            <a:r>
              <a:rPr lang="en-US" b="1" dirty="0" smtClean="0"/>
              <a:t>2. ANGLO AMERICAN </a:t>
            </a:r>
            <a:r>
              <a:rPr lang="en-US" dirty="0" smtClean="0"/>
              <a:t>–</a:t>
            </a:r>
            <a:r>
              <a:rPr lang="en-US" baseline="0" dirty="0" smtClean="0"/>
              <a:t> is the approach in the US</a:t>
            </a:r>
            <a:r>
              <a:rPr lang="en-US" dirty="0" smtClean="0"/>
              <a:t/>
            </a:r>
            <a:br>
              <a:rPr lang="en-US" dirty="0" smtClean="0"/>
            </a:br>
            <a:endParaRPr lang="en-US" dirty="0" smtClean="0"/>
          </a:p>
          <a:p>
            <a:r>
              <a:rPr lang="en-US" dirty="0" smtClean="0"/>
              <a:t>This is the economic theory just discussed– that is, there’s a deal between society and creators . . . society provides a limited monopoly to the creator, specifically translatable into money, as an incentive for the creator to create.  </a:t>
            </a:r>
          </a:p>
          <a:p>
            <a:endParaRPr lang="en-US" dirty="0" smtClean="0"/>
          </a:p>
          <a:p>
            <a:r>
              <a:rPr lang="en-US" dirty="0" smtClean="0"/>
              <a:t>The economic theory exists in pretty much all countries to a greater or lesser extent, seeking to create a balance between the needs of users for access and of rights owners to be compensated.</a:t>
            </a:r>
            <a:br>
              <a:rPr lang="en-US" dirty="0" smtClean="0"/>
            </a:br>
            <a:endParaRPr lang="en-US" dirty="0" smtClean="0"/>
          </a:p>
          <a:p>
            <a:r>
              <a:rPr lang="en-US" b="1" dirty="0" smtClean="0"/>
              <a:t>3.</a:t>
            </a:r>
            <a:r>
              <a:rPr lang="en-US" b="1" baseline="0" dirty="0" smtClean="0"/>
              <a:t> </a:t>
            </a:r>
            <a:r>
              <a:rPr lang="en-US" b="1" dirty="0" smtClean="0"/>
              <a:t>CONTINENTAL </a:t>
            </a:r>
          </a:p>
          <a:p>
            <a:pPr>
              <a:buNone/>
            </a:pPr>
            <a:r>
              <a:rPr lang="en-US" dirty="0" smtClean="0"/>
              <a:t>	</a:t>
            </a:r>
          </a:p>
          <a:p>
            <a:r>
              <a:rPr lang="en-US" dirty="0" smtClean="0"/>
              <a:t>This is the moral rights theory of copyright that is founded on the notion that human creations are an expression of the human personality and, as such, belong without compromise to the creator of the work, who can choose to allow or not allow others to use her creations.  </a:t>
            </a:r>
          </a:p>
          <a:p>
            <a:pPr>
              <a:buNone/>
            </a:pPr>
            <a:endParaRPr lang="en-US" dirty="0" smtClean="0"/>
          </a:p>
          <a:p>
            <a:r>
              <a:rPr lang="en-US" b="1" dirty="0" smtClean="0"/>
              <a:t>The Continental or moral rights theory is seen as primarily a French creation, are also subscribed to by most E. Asian countries</a:t>
            </a:r>
            <a:r>
              <a:rPr lang="en-US" dirty="0" smtClean="0"/>
              <a:t>. </a:t>
            </a:r>
          </a:p>
          <a:p>
            <a:endParaRPr lang="en-US" b="1" dirty="0" smtClean="0"/>
          </a:p>
          <a:p>
            <a:r>
              <a:rPr lang="en-US" b="1" dirty="0" smtClean="0"/>
              <a:t>Where the economic theory is usually seen as an Anglo-Saxon creation – most highly developed today in the United States, but very definitely an important component of the law in Canada, the UK and elsewhere </a:t>
            </a:r>
          </a:p>
          <a:p>
            <a:pPr>
              <a:buNone/>
            </a:pPr>
            <a:endParaRPr lang="en-US" baseline="0" dirty="0" smtClean="0"/>
          </a:p>
        </p:txBody>
      </p:sp>
      <p:sp>
        <p:nvSpPr>
          <p:cNvPr id="30723" name="Slide Number Placeholder 3"/>
          <p:cNvSpPr txBox="1">
            <a:spLocks noGrp="1"/>
          </p:cNvSpPr>
          <p:nvPr/>
        </p:nvSpPr>
        <p:spPr bwMode="auto">
          <a:xfrm>
            <a:off x="3884549" y="8685236"/>
            <a:ext cx="2971903" cy="457561"/>
          </a:xfrm>
          <a:prstGeom prst="rect">
            <a:avLst/>
          </a:prstGeom>
          <a:noFill/>
          <a:ln w="9525">
            <a:noFill/>
            <a:miter lim="800000"/>
            <a:headEnd/>
            <a:tailEnd/>
          </a:ln>
        </p:spPr>
        <p:txBody>
          <a:bodyPr lIns="91430" tIns="45714" rIns="91430" bIns="45714" anchor="b">
            <a:prstTxWarp prst="textNoShape">
              <a:avLst/>
            </a:prstTxWarp>
          </a:bodyPr>
          <a:lstStyle/>
          <a:p>
            <a:pPr algn="r" defTabSz="913797"/>
            <a:fld id="{40EF5FC8-D126-42DA-82F8-DD8447B98EA8}" type="slidenum">
              <a:rPr lang="en-US" sz="1200">
                <a:latin typeface="Calibri" charset="0"/>
              </a:rPr>
              <a:pPr algn="r" defTabSz="913797"/>
              <a:t>8</a:t>
            </a:fld>
            <a:endParaRPr lang="en-US" sz="1200" dirty="0">
              <a:latin typeface="Calibri" charset="0"/>
            </a:endParaRPr>
          </a:p>
        </p:txBody>
      </p:sp>
      <p:sp>
        <p:nvSpPr>
          <p:cNvPr id="6" name="Slide Image Placeholder 5"/>
          <p:cNvSpPr>
            <a:spLocks noGrp="1" noRot="1" noChangeAspect="1"/>
          </p:cNvSpPr>
          <p:nvPr>
            <p:ph type="sldImg"/>
          </p:nvPr>
        </p:nvSpPr>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cycle repeats itself – after innovation, litigation and legislation, the wheel turns back to innovation.</a:t>
            </a:r>
          </a:p>
          <a:p>
            <a:r>
              <a:rPr lang="en-US" baseline="0" dirty="0" smtClean="0"/>
              <a:t>For our final topic, we’re going to take a look at one of </a:t>
            </a:r>
            <a:r>
              <a:rPr lang="en-US" baseline="0" dirty="0" err="1" smtClean="0"/>
              <a:t>Betamax’s</a:t>
            </a:r>
            <a:r>
              <a:rPr lang="en-US" baseline="0" dirty="0" smtClean="0"/>
              <a:t> many technical – and legal - descendants.</a:t>
            </a:r>
          </a:p>
          <a:p>
            <a:r>
              <a:rPr lang="en-US" dirty="0" smtClean="0"/>
              <a:t>I</a:t>
            </a:r>
            <a:r>
              <a:rPr lang="en-US" baseline="0" dirty="0" smtClean="0"/>
              <a:t> find this case – and its innovation – inspiring, as it shows an effective combination of technical expertise and understanding of copyright, delivering a solution that ultimately withstood legal challenges and delivered significant value to the customer.</a:t>
            </a:r>
            <a:endParaRPr lang="en-US" dirty="0"/>
          </a:p>
        </p:txBody>
      </p:sp>
      <p:sp>
        <p:nvSpPr>
          <p:cNvPr id="4" name="Slide Number Placeholder 3"/>
          <p:cNvSpPr>
            <a:spLocks noGrp="1"/>
          </p:cNvSpPr>
          <p:nvPr>
            <p:ph type="sldNum" sz="quarter" idx="10"/>
          </p:nvPr>
        </p:nvSpPr>
        <p:spPr/>
        <p:txBody>
          <a:bodyPr/>
          <a:lstStyle/>
          <a:p>
            <a:fld id="{00CD0182-10B1-40FE-8DDA-843D798E315A}" type="slidenum">
              <a:rPr lang="en-US" smtClean="0"/>
              <a:pPr/>
              <a:t>75</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Tivo</a:t>
            </a:r>
            <a:r>
              <a:rPr lang="en-US" baseline="0" dirty="0" smtClean="0"/>
              <a:t> had shown new ways to use digital recording technology to enhance the viewing experience with an additional device connected to the user’s TV and set-top box.  Cablevision wanted to offer some similar benefits to its cable TV customers without requiring an additional device.  Cablevision designed its network based digital video recording system, RS-DVR, to deliver those benefits, and did its best to do so without trespassing on infringing behavior.</a:t>
            </a:r>
            <a:endParaRPr lang="en-US" dirty="0"/>
          </a:p>
        </p:txBody>
      </p:sp>
      <p:sp>
        <p:nvSpPr>
          <p:cNvPr id="4" name="Slide Number Placeholder 3"/>
          <p:cNvSpPr>
            <a:spLocks noGrp="1"/>
          </p:cNvSpPr>
          <p:nvPr>
            <p:ph type="sldNum" sz="quarter" idx="10"/>
          </p:nvPr>
        </p:nvSpPr>
        <p:spPr/>
        <p:txBody>
          <a:bodyPr/>
          <a:lstStyle/>
          <a:p>
            <a:fld id="{00CD0182-10B1-40FE-8DDA-843D798E315A}" type="slidenum">
              <a:rPr lang="en-US" smtClean="0"/>
              <a:pPr/>
              <a:t>76</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normal cable media</a:t>
            </a:r>
            <a:r>
              <a:rPr lang="en-US" baseline="0" dirty="0" smtClean="0"/>
              <a:t> stream contains a huge number of channels, all mixed together, all of them going down from the central office to every set-top box.</a:t>
            </a:r>
            <a:endParaRPr lang="en-US" dirty="0" smtClean="0"/>
          </a:p>
          <a:p>
            <a:r>
              <a:rPr lang="en-US" dirty="0" smtClean="0"/>
              <a:t>RS-DVR</a:t>
            </a:r>
            <a:r>
              <a:rPr lang="en-US" baseline="0" dirty="0" smtClean="0"/>
              <a:t> split that stream at the central office, so that one copy of the stream continued as usual.</a:t>
            </a:r>
          </a:p>
          <a:p>
            <a:r>
              <a:rPr lang="en-US" baseline="0" dirty="0" smtClean="0"/>
              <a:t>The other was split up into individual channels and sent to video servers, each of which kept a running three-frame cache of the video – around a twentieth of a second.</a:t>
            </a:r>
          </a:p>
          <a:p>
            <a:endParaRPr lang="en-US" dirty="0"/>
          </a:p>
        </p:txBody>
      </p:sp>
      <p:sp>
        <p:nvSpPr>
          <p:cNvPr id="4" name="Slide Number Placeholder 3"/>
          <p:cNvSpPr>
            <a:spLocks noGrp="1"/>
          </p:cNvSpPr>
          <p:nvPr>
            <p:ph type="sldNum" sz="quarter" idx="10"/>
          </p:nvPr>
        </p:nvSpPr>
        <p:spPr/>
        <p:txBody>
          <a:bodyPr/>
          <a:lstStyle/>
          <a:p>
            <a:fld id="{00CD0182-10B1-40FE-8DDA-843D798E315A}" type="slidenum">
              <a:rPr lang="en-US" smtClean="0"/>
              <a:pPr/>
              <a:t>77</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a user triggered</a:t>
            </a:r>
            <a:r>
              <a:rPr lang="en-US" baseline="0" dirty="0" smtClean="0"/>
              <a:t> a recording request with her remote, the video server for that channel started hanging on to those running frames of video, creating a copy of that show that would be used only by that one customer.  If many customers ask to record the same show, the system would keep one copy for each.</a:t>
            </a:r>
          </a:p>
          <a:p>
            <a:endParaRPr lang="en-US" dirty="0"/>
          </a:p>
        </p:txBody>
      </p:sp>
      <p:sp>
        <p:nvSpPr>
          <p:cNvPr id="4" name="Slide Number Placeholder 3"/>
          <p:cNvSpPr>
            <a:spLocks noGrp="1"/>
          </p:cNvSpPr>
          <p:nvPr>
            <p:ph type="sldNum" sz="quarter" idx="10"/>
          </p:nvPr>
        </p:nvSpPr>
        <p:spPr/>
        <p:txBody>
          <a:bodyPr/>
          <a:lstStyle/>
          <a:p>
            <a:fld id="{00CD0182-10B1-40FE-8DDA-843D798E315A}" type="slidenum">
              <a:rPr lang="en-US" smtClean="0"/>
              <a:pPr/>
              <a:t>78</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a:t>
            </a:r>
            <a:r>
              <a:rPr lang="en-US" baseline="0" dirty="0" smtClean="0"/>
              <a:t> the customer triggers the saved copy for playback, the head-end encrypts that stream of video and sends it into the stream of all channels, using a key that only that one customer can decrypt.</a:t>
            </a:r>
          </a:p>
          <a:p>
            <a:r>
              <a:rPr lang="en-US" dirty="0" smtClean="0"/>
              <a:t>The</a:t>
            </a:r>
            <a:r>
              <a:rPr lang="en-US" baseline="0" dirty="0" smtClean="0"/>
              <a:t> whole process is completely automatic, giving Cablevision the ability to argue that it’s the customer’s personal use, even though they’re making the copy and charging for the service.</a:t>
            </a:r>
          </a:p>
          <a:p>
            <a:endParaRPr lang="en-US" baseline="0" dirty="0" smtClean="0"/>
          </a:p>
          <a:p>
            <a:r>
              <a:rPr lang="en-US" baseline="0" dirty="0" smtClean="0"/>
              <a:t>Naturally, because this was an attempt to expand the reach of technology into existing use of copyright, they were sued.</a:t>
            </a:r>
            <a:endParaRPr lang="en-US" dirty="0"/>
          </a:p>
        </p:txBody>
      </p:sp>
      <p:sp>
        <p:nvSpPr>
          <p:cNvPr id="4" name="Slide Number Placeholder 3"/>
          <p:cNvSpPr>
            <a:spLocks noGrp="1"/>
          </p:cNvSpPr>
          <p:nvPr>
            <p:ph type="sldNum" sz="quarter" idx="10"/>
          </p:nvPr>
        </p:nvSpPr>
        <p:spPr/>
        <p:txBody>
          <a:bodyPr/>
          <a:lstStyle/>
          <a:p>
            <a:fld id="{00CD0182-10B1-40FE-8DDA-843D798E315A}" type="slidenum">
              <a:rPr lang="en-US" smtClean="0"/>
              <a:pPr/>
              <a:t>79</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judge</a:t>
            </a:r>
            <a:r>
              <a:rPr lang="en-US" baseline="0" dirty="0" smtClean="0"/>
              <a:t> in the initial trial ruled that the Sony precedent didn’t apply.</a:t>
            </a:r>
          </a:p>
          <a:p>
            <a:r>
              <a:rPr lang="en-US" baseline="0" dirty="0" smtClean="0"/>
              <a:t>This was Judge Chin who is currently still presiding over the Google book scanning trial, by the way.</a:t>
            </a:r>
          </a:p>
          <a:p>
            <a:r>
              <a:rPr lang="en-US" baseline="0" dirty="0" smtClean="0"/>
              <a:t>He ruled that RS-DVR was very different from Sony; Sony concerned a single device, owned by the customer, while RS-DVR concerned a whole host of equipment, all owned by Cablevision.  RS-DVR wasn’t a product sold over the counter, to be used as the customer determined, but a commercial service.</a:t>
            </a:r>
          </a:p>
          <a:p>
            <a:r>
              <a:rPr lang="en-US" baseline="0" dirty="0" smtClean="0"/>
              <a:t>The appeals court reversed, and ruled that it was the customer’s decision to copy that created the copy, and that that personal use fit under fair use.</a:t>
            </a:r>
          </a:p>
          <a:p>
            <a:r>
              <a:rPr lang="en-US" dirty="0" smtClean="0"/>
              <a:t>What I like about this</a:t>
            </a:r>
            <a:r>
              <a:rPr lang="en-US" baseline="0" dirty="0" smtClean="0"/>
              <a:t> sequence is how….[next page]</a:t>
            </a:r>
            <a:endParaRPr lang="en-US" dirty="0"/>
          </a:p>
        </p:txBody>
      </p:sp>
      <p:sp>
        <p:nvSpPr>
          <p:cNvPr id="4" name="Slide Number Placeholder 3"/>
          <p:cNvSpPr>
            <a:spLocks noGrp="1"/>
          </p:cNvSpPr>
          <p:nvPr>
            <p:ph type="sldNum" sz="quarter" idx="10"/>
          </p:nvPr>
        </p:nvSpPr>
        <p:spPr/>
        <p:txBody>
          <a:bodyPr/>
          <a:lstStyle/>
          <a:p>
            <a:fld id="{00CD0182-10B1-40FE-8DDA-843D798E315A}" type="slidenum">
              <a:rPr lang="en-US" smtClean="0"/>
              <a:pPr/>
              <a:t>80</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They didn’t act like cowboys, let</a:t>
            </a:r>
            <a:r>
              <a:rPr lang="en-US" baseline="0" dirty="0" smtClean="0"/>
              <a:t> alone cattle rustlers.  They simply implemented a system and asked the question, what makes this infringing? Is it the length of the wire? And made their arguments.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They created a new service and delivered a terrific new benefit, and carefully crafted it to fit into copyright law.  There’s engineering excellence here, as well as solid understanding of copyright law.</a:t>
            </a:r>
            <a:endParaRPr lang="en-US" dirty="0" smtClean="0"/>
          </a:p>
          <a:p>
            <a:endParaRPr lang="en-US" baseline="0" dirty="0" smtClean="0"/>
          </a:p>
          <a:p>
            <a:r>
              <a:rPr lang="en-US" baseline="0" dirty="0" smtClean="0"/>
              <a:t>Further cases have established that it’s OK to compress the separate copies, the way any system operator would.</a:t>
            </a:r>
            <a:endParaRPr lang="en-US" dirty="0"/>
          </a:p>
        </p:txBody>
      </p:sp>
      <p:sp>
        <p:nvSpPr>
          <p:cNvPr id="4" name="Slide Number Placeholder 3"/>
          <p:cNvSpPr>
            <a:spLocks noGrp="1"/>
          </p:cNvSpPr>
          <p:nvPr>
            <p:ph type="sldNum" sz="quarter" idx="10"/>
          </p:nvPr>
        </p:nvSpPr>
        <p:spPr/>
        <p:txBody>
          <a:bodyPr/>
          <a:lstStyle/>
          <a:p>
            <a:fld id="{00CD0182-10B1-40FE-8DDA-843D798E315A}" type="slidenum">
              <a:rPr lang="en-US" smtClean="0"/>
              <a:pPr/>
              <a:t>81</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Back in 2001, there was</a:t>
            </a:r>
            <a:r>
              <a:rPr lang="en-US" baseline="0" dirty="0" smtClean="0"/>
              <a:t> already action on eBooks.  </a:t>
            </a:r>
          </a:p>
          <a:p>
            <a:r>
              <a:rPr lang="en-US" baseline="0" dirty="0" smtClean="0"/>
              <a:t>Random House sought to prevent an </a:t>
            </a:r>
            <a:r>
              <a:rPr lang="en-US" baseline="0" dirty="0" err="1" smtClean="0"/>
              <a:t>ebook</a:t>
            </a:r>
            <a:r>
              <a:rPr lang="en-US" baseline="0" dirty="0" smtClean="0"/>
              <a:t> publishing startup from distributing </a:t>
            </a:r>
            <a:r>
              <a:rPr lang="en-US" baseline="0" dirty="0" err="1" smtClean="0"/>
              <a:t>ebook</a:t>
            </a:r>
            <a:r>
              <a:rPr lang="en-US" baseline="0" dirty="0" smtClean="0"/>
              <a:t> editions of some of its backlist works.</a:t>
            </a:r>
          </a:p>
          <a:p>
            <a:r>
              <a:rPr lang="en-US" baseline="0" dirty="0" smtClean="0"/>
              <a:t>In this case, though, we didn’t get a decision that tied everything up and put a bow on it, like Sony.</a:t>
            </a:r>
          </a:p>
          <a:p>
            <a:r>
              <a:rPr lang="en-US" baseline="0" dirty="0" smtClean="0"/>
              <a:t>The central question – does the old book form language include </a:t>
            </a:r>
            <a:r>
              <a:rPr lang="en-US" baseline="0" dirty="0" err="1" smtClean="0"/>
              <a:t>ebooks</a:t>
            </a:r>
            <a:r>
              <a:rPr lang="en-US" baseline="0" dirty="0" smtClean="0"/>
              <a:t> – wasn’t really settled at trial.</a:t>
            </a:r>
          </a:p>
          <a:p>
            <a:endParaRPr lang="en-US" dirty="0"/>
          </a:p>
        </p:txBody>
      </p:sp>
      <p:sp>
        <p:nvSpPr>
          <p:cNvPr id="4" name="Slide Number Placeholder 3"/>
          <p:cNvSpPr>
            <a:spLocks noGrp="1"/>
          </p:cNvSpPr>
          <p:nvPr>
            <p:ph type="sldNum" sz="quarter" idx="10"/>
          </p:nvPr>
        </p:nvSpPr>
        <p:spPr/>
        <p:txBody>
          <a:bodyPr/>
          <a:lstStyle/>
          <a:p>
            <a:fld id="{00CD0182-10B1-40FE-8DDA-843D798E315A}" type="slidenum">
              <a:rPr lang="en-US" smtClean="0"/>
              <a:pPr/>
              <a:t>84</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It’s clear at this point that the industry needs an answer to</a:t>
            </a:r>
            <a:r>
              <a:rPr lang="en-US" baseline="0" dirty="0" smtClean="0"/>
              <a:t> the question about print backlist rights.  </a:t>
            </a:r>
          </a:p>
          <a:p>
            <a:r>
              <a:rPr lang="en-US" baseline="0" dirty="0" smtClean="0"/>
              <a:t>It will be interesting to see whether we get an equivalent to the </a:t>
            </a:r>
            <a:r>
              <a:rPr lang="en-US" i="1" baseline="0" dirty="0" smtClean="0"/>
              <a:t>Sony</a:t>
            </a:r>
            <a:r>
              <a:rPr lang="en-US" i="0" baseline="0" dirty="0" smtClean="0"/>
              <a:t> case in print.</a:t>
            </a:r>
          </a:p>
          <a:p>
            <a:r>
              <a:rPr lang="en-US" i="0" baseline="0" dirty="0" smtClean="0"/>
              <a:t>The big difference for print is individual ownership of rights by authors – it’s a lot easier for a Sony or a Universal Studios to litigate for years, than it is for an author or even a literary agency.  </a:t>
            </a:r>
            <a:endParaRPr lang="en-US" baseline="0" dirty="0" smtClean="0"/>
          </a:p>
          <a:p>
            <a:endParaRPr lang="en-US" baseline="0" dirty="0" smtClean="0"/>
          </a:p>
          <a:p>
            <a:r>
              <a:rPr lang="en-US" baseline="0" dirty="0" smtClean="0"/>
              <a:t>In the meantime, though, I don’t think that the world sitting around, waiting to see what happens.</a:t>
            </a:r>
            <a:endParaRPr lang="en-US" dirty="0"/>
          </a:p>
        </p:txBody>
      </p:sp>
      <p:sp>
        <p:nvSpPr>
          <p:cNvPr id="4" name="Slide Number Placeholder 3"/>
          <p:cNvSpPr>
            <a:spLocks noGrp="1"/>
          </p:cNvSpPr>
          <p:nvPr>
            <p:ph type="sldNum" sz="quarter" idx="10"/>
          </p:nvPr>
        </p:nvSpPr>
        <p:spPr/>
        <p:txBody>
          <a:bodyPr/>
          <a:lstStyle/>
          <a:p>
            <a:fld id="{00CD0182-10B1-40FE-8DDA-843D798E315A}" type="slidenum">
              <a:rPr lang="en-US" smtClean="0"/>
              <a:pPr/>
              <a:t>85</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CD0182-10B1-40FE-8DDA-843D798E315A}" type="slidenum">
              <a:rPr lang="en-US" smtClean="0"/>
              <a:pPr/>
              <a:t>86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a:buNone/>
            </a:pPr>
            <a:r>
              <a:rPr lang="en-US" b="0" baseline="0" dirty="0" smtClean="0"/>
              <a:t>There are complexities when dealing with copyright internationally. Are there any situations that allow use of content without requiring permission or licensing?</a:t>
            </a:r>
          </a:p>
          <a:p>
            <a:pPr>
              <a:buNone/>
            </a:pPr>
            <a:endParaRPr lang="en-US" b="0" baseline="0" dirty="0" smtClean="0"/>
          </a:p>
          <a:p>
            <a:r>
              <a:rPr lang="en-US" sz="1100" kern="1200" dirty="0" smtClean="0">
                <a:solidFill>
                  <a:schemeClr val="tx1"/>
                </a:solidFill>
                <a:latin typeface="Times" pitchFamily="18" charset="0"/>
                <a:ea typeface="+mn-ea"/>
                <a:cs typeface="+mn-cs"/>
              </a:rPr>
              <a:t>Certain uses are permissible directly on the basis of the law, and in those cases no prior permission is needed from the </a:t>
            </a:r>
            <a:r>
              <a:rPr lang="en-US" sz="1100" kern="1200" dirty="0" err="1" smtClean="0">
                <a:solidFill>
                  <a:schemeClr val="tx1"/>
                </a:solidFill>
                <a:latin typeface="Times" pitchFamily="18" charset="0"/>
                <a:ea typeface="+mn-ea"/>
                <a:cs typeface="+mn-cs"/>
              </a:rPr>
              <a:t>rightsholder</a:t>
            </a:r>
            <a:r>
              <a:rPr lang="en-US" sz="1100" kern="1200" dirty="0" smtClean="0">
                <a:solidFill>
                  <a:schemeClr val="tx1"/>
                </a:solidFill>
                <a:latin typeface="Times" pitchFamily="18" charset="0"/>
                <a:ea typeface="+mn-ea"/>
                <a:cs typeface="+mn-cs"/>
              </a:rPr>
              <a:t>.</a:t>
            </a:r>
          </a:p>
          <a:p>
            <a:pPr lvl="1"/>
            <a:r>
              <a:rPr lang="en-US" sz="1100" b="1" kern="1200" dirty="0" smtClean="0">
                <a:solidFill>
                  <a:schemeClr val="tx1"/>
                </a:solidFill>
                <a:latin typeface="Times" pitchFamily="18" charset="0"/>
                <a:ea typeface="+mn-ea"/>
                <a:cs typeface="+mn-cs"/>
              </a:rPr>
              <a:t>These cases are called “limitations and exceptions” in most European countries</a:t>
            </a:r>
            <a:r>
              <a:rPr lang="en-US" sz="1100" kern="1200" dirty="0" smtClean="0">
                <a:solidFill>
                  <a:schemeClr val="tx1"/>
                </a:solidFill>
                <a:latin typeface="Times" pitchFamily="18" charset="0"/>
                <a:ea typeface="+mn-ea"/>
                <a:cs typeface="+mn-cs"/>
              </a:rPr>
              <a:t>.</a:t>
            </a:r>
          </a:p>
          <a:p>
            <a:pPr lvl="1"/>
            <a:endParaRPr lang="en-US" sz="1100" kern="1200" dirty="0" smtClean="0">
              <a:solidFill>
                <a:schemeClr val="tx1"/>
              </a:solidFill>
              <a:latin typeface="Times" pitchFamily="18" charset="0"/>
              <a:ea typeface="+mn-ea"/>
              <a:cs typeface="+mn-cs"/>
            </a:endParaRPr>
          </a:p>
          <a:p>
            <a:pPr lvl="1"/>
            <a:r>
              <a:rPr lang="en-US" sz="1100" kern="1200" dirty="0" smtClean="0">
                <a:solidFill>
                  <a:schemeClr val="tx1"/>
                </a:solidFill>
                <a:latin typeface="Times" pitchFamily="18" charset="0"/>
                <a:ea typeface="+mn-ea"/>
                <a:cs typeface="+mn-cs"/>
              </a:rPr>
              <a:t>Skott already</a:t>
            </a:r>
            <a:r>
              <a:rPr lang="en-US" sz="1100" kern="1200" baseline="0" dirty="0" smtClean="0">
                <a:solidFill>
                  <a:schemeClr val="tx1"/>
                </a:solidFill>
                <a:latin typeface="Times" pitchFamily="18" charset="0"/>
                <a:ea typeface="+mn-ea"/>
                <a:cs typeface="+mn-cs"/>
              </a:rPr>
              <a:t> covered “Fair Use”.</a:t>
            </a:r>
            <a:endParaRPr lang="en-US" sz="1100" kern="1200" dirty="0" smtClean="0">
              <a:solidFill>
                <a:schemeClr val="tx1"/>
              </a:solidFill>
              <a:latin typeface="Times" pitchFamily="18" charset="0"/>
              <a:ea typeface="+mn-ea"/>
              <a:cs typeface="+mn-cs"/>
            </a:endParaRPr>
          </a:p>
          <a:p>
            <a:pPr lvl="1">
              <a:buNone/>
            </a:pPr>
            <a:endParaRPr lang="en-US" sz="1100" kern="1200" dirty="0" smtClean="0">
              <a:solidFill>
                <a:schemeClr val="tx1"/>
              </a:solidFill>
              <a:latin typeface="Times" pitchFamily="18" charset="0"/>
              <a:ea typeface="+mn-ea"/>
              <a:cs typeface="+mn-cs"/>
            </a:endParaRPr>
          </a:p>
          <a:p>
            <a:pPr lvl="0"/>
            <a:r>
              <a:rPr lang="en-US" sz="1100" kern="1200" dirty="0" smtClean="0">
                <a:solidFill>
                  <a:schemeClr val="tx1"/>
                </a:solidFill>
                <a:latin typeface="Times" pitchFamily="18" charset="0"/>
                <a:ea typeface="+mn-ea"/>
                <a:cs typeface="+mn-cs"/>
              </a:rPr>
              <a:t>In the United Kingdom and Ireland, the notion </a:t>
            </a:r>
            <a:r>
              <a:rPr lang="en-US" sz="1100" b="1" kern="1200" dirty="0" smtClean="0">
                <a:solidFill>
                  <a:schemeClr val="tx1"/>
                </a:solidFill>
                <a:latin typeface="Times" pitchFamily="18" charset="0"/>
                <a:ea typeface="+mn-ea"/>
                <a:cs typeface="+mn-cs"/>
              </a:rPr>
              <a:t>of “fair dealing” </a:t>
            </a:r>
            <a:r>
              <a:rPr lang="en-US" sz="1100" kern="1200" dirty="0" smtClean="0">
                <a:solidFill>
                  <a:schemeClr val="tx1"/>
                </a:solidFill>
                <a:latin typeface="Times" pitchFamily="18" charset="0"/>
                <a:ea typeface="+mn-ea"/>
                <a:cs typeface="+mn-cs"/>
              </a:rPr>
              <a:t>covers areas where prior permission is not needed.</a:t>
            </a:r>
          </a:p>
          <a:p>
            <a:pPr lvl="1"/>
            <a:r>
              <a:rPr lang="en-US" sz="1100" kern="1200" dirty="0" smtClean="0">
                <a:solidFill>
                  <a:schemeClr val="tx1"/>
                </a:solidFill>
                <a:latin typeface="Times" pitchFamily="18" charset="0"/>
                <a:ea typeface="+mn-ea"/>
                <a:cs typeface="+mn-cs"/>
              </a:rPr>
              <a:t>The criteria for what is considered to be fair are listed in the law, without mentioning every specific possible use.</a:t>
            </a:r>
          </a:p>
          <a:p>
            <a:pPr lvl="0">
              <a:buNone/>
            </a:pPr>
            <a:endParaRPr lang="en-US" sz="1100" kern="1200" dirty="0" smtClean="0">
              <a:solidFill>
                <a:schemeClr val="tx1"/>
              </a:solidFill>
              <a:latin typeface="Times" pitchFamily="18" charset="0"/>
              <a:ea typeface="+mn-ea"/>
              <a:cs typeface="+mn-cs"/>
            </a:endParaRPr>
          </a:p>
          <a:p>
            <a:pPr lvl="0"/>
            <a:r>
              <a:rPr lang="en-US" sz="1100" i="1" kern="1200" dirty="0" smtClean="0">
                <a:solidFill>
                  <a:schemeClr val="tx1"/>
                </a:solidFill>
                <a:latin typeface="Times" pitchFamily="18" charset="0"/>
                <a:ea typeface="+mn-ea"/>
                <a:cs typeface="+mn-cs"/>
              </a:rPr>
              <a:t>Certain library uses, such as making of preservation copies, serve as an example of a typical exception.</a:t>
            </a:r>
          </a:p>
          <a:p>
            <a:pPr lvl="0">
              <a:buNone/>
            </a:pPr>
            <a:endParaRPr lang="en-US" sz="1100" kern="1200" dirty="0" smtClean="0">
              <a:solidFill>
                <a:schemeClr val="tx1"/>
              </a:solidFill>
              <a:latin typeface="Times" pitchFamily="18" charset="0"/>
              <a:ea typeface="+mn-ea"/>
              <a:cs typeface="+mn-cs"/>
            </a:endParaRPr>
          </a:p>
          <a:p>
            <a:pPr lvl="0"/>
            <a:r>
              <a:rPr lang="en-US" sz="1100" kern="1200" dirty="0" smtClean="0">
                <a:solidFill>
                  <a:schemeClr val="tx1"/>
                </a:solidFill>
                <a:latin typeface="Times" pitchFamily="18" charset="0"/>
                <a:ea typeface="+mn-ea"/>
                <a:cs typeface="+mn-cs"/>
              </a:rPr>
              <a:t>Private copying is another area that may be covered by an exception; however legislation needs to provide compensation for private use in the countries of the European Union.</a:t>
            </a:r>
          </a:p>
          <a:p>
            <a:pPr>
              <a:buNone/>
            </a:pPr>
            <a:endParaRPr lang="en-US" b="0" baseline="0" dirty="0" smtClean="0"/>
          </a:p>
          <a:p>
            <a:pPr>
              <a:buNone/>
            </a:pPr>
            <a:endParaRPr lang="en-US" dirty="0" smtClean="0"/>
          </a:p>
          <a:p>
            <a:pPr>
              <a:buNone/>
            </a:pPr>
            <a:endParaRPr lang="en-US" dirty="0" smtClean="0"/>
          </a:p>
          <a:p>
            <a:pPr>
              <a:buNone/>
            </a:pPr>
            <a:endParaRPr lang="en-US" dirty="0"/>
          </a:p>
        </p:txBody>
      </p:sp>
      <p:sp>
        <p:nvSpPr>
          <p:cNvPr id="4" name="Slide Number Placeholder 3"/>
          <p:cNvSpPr>
            <a:spLocks noGrp="1"/>
          </p:cNvSpPr>
          <p:nvPr>
            <p:ph type="sldNum" sz="quarter" idx="10"/>
          </p:nvPr>
        </p:nvSpPr>
        <p:spPr/>
        <p:txBody>
          <a:bodyPr/>
          <a:lstStyle/>
          <a:p>
            <a:fld id="{89C2AA97-F34E-46CE-BFD5-050722D9F113}" type="slidenum">
              <a:rPr lang="en-US" smtClean="0"/>
              <a:pPr/>
              <a:t>9</a:t>
            </a:fld>
            <a:endParaRPr lang="en-US" dirty="0"/>
          </a:p>
        </p:txBody>
      </p:sp>
      <p:sp>
        <p:nvSpPr>
          <p:cNvPr id="7" name="Slide Image Placeholder 6"/>
          <p:cNvSpPr>
            <a:spLocks noGrp="1" noRot="1" noChangeAspect="1"/>
          </p:cNvSpPr>
          <p:nvPr>
            <p:ph type="sldImg"/>
          </p:nvPr>
        </p:nvSpPr>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Dru:  All this being said,  to make it easier to comply across borders, I imagine  that </a:t>
            </a:r>
            <a:r>
              <a:rPr lang="en-US" baseline="0" dirty="0" smtClean="0"/>
              <a:t> </a:t>
            </a:r>
            <a:r>
              <a:rPr lang="en-US" b="1" baseline="0" dirty="0" smtClean="0"/>
              <a:t>certain licensing mechanisms must be used…….</a:t>
            </a:r>
            <a:endParaRPr lang="en-US" b="1" dirty="0"/>
          </a:p>
        </p:txBody>
      </p:sp>
      <p:sp>
        <p:nvSpPr>
          <p:cNvPr id="4" name="Slide Number Placeholder 3"/>
          <p:cNvSpPr>
            <a:spLocks noGrp="1"/>
          </p:cNvSpPr>
          <p:nvPr>
            <p:ph type="sldNum" sz="quarter" idx="10"/>
          </p:nvPr>
        </p:nvSpPr>
        <p:spPr/>
        <p:txBody>
          <a:bodyPr/>
          <a:lstStyle/>
          <a:p>
            <a:fld id="{00CD0182-10B1-40FE-8DDA-843D798E315A}"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descr="CCC_title_slide_01.png"/>
          <p:cNvPicPr>
            <a:picLocks noChangeAspect="1"/>
          </p:cNvPicPr>
          <p:nvPr userDrawn="1"/>
        </p:nvPicPr>
        <p:blipFill>
          <a:blip r:embed="rId2" cstate="print"/>
          <a:srcRect t="60000" b="6667"/>
          <a:stretch>
            <a:fillRect/>
          </a:stretch>
        </p:blipFill>
        <p:spPr>
          <a:xfrm>
            <a:off x="0" y="4495800"/>
            <a:ext cx="9144000" cy="2286000"/>
          </a:xfrm>
          <a:prstGeom prst="rect">
            <a:avLst/>
          </a:prstGeom>
        </p:spPr>
      </p:pic>
      <p:sp>
        <p:nvSpPr>
          <p:cNvPr id="2" name="Title 1"/>
          <p:cNvSpPr>
            <a:spLocks noGrp="1"/>
          </p:cNvSpPr>
          <p:nvPr>
            <p:ph type="ctrTitle"/>
          </p:nvPr>
        </p:nvSpPr>
        <p:spPr>
          <a:xfrm>
            <a:off x="685800" y="1676400"/>
            <a:ext cx="7772400" cy="841375"/>
          </a:xfrm>
        </p:spPr>
        <p:txBody>
          <a:bodyPr>
            <a:noAutofit/>
          </a:bodyPr>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a:off x="685799" y="2590800"/>
            <a:ext cx="7772400" cy="914400"/>
          </a:xfrm>
        </p:spPr>
        <p:txBody>
          <a:bodyPr>
            <a:noAutofit/>
          </a:bodyPr>
          <a:lstStyle>
            <a:lvl1pPr marL="0" indent="0" algn="l">
              <a:spcBef>
                <a:spcPts val="200"/>
              </a:spcBef>
              <a:buNone/>
              <a:defRPr sz="20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CCC_RGB_lg.png"/>
          <p:cNvPicPr>
            <a:picLocks noChangeAspect="1"/>
          </p:cNvPicPr>
          <p:nvPr userDrawn="1"/>
        </p:nvPicPr>
        <p:blipFill>
          <a:blip r:embed="rId3" cstate="print"/>
          <a:stretch>
            <a:fillRect/>
          </a:stretch>
        </p:blipFill>
        <p:spPr>
          <a:xfrm>
            <a:off x="6019800" y="533400"/>
            <a:ext cx="2408001" cy="1002330"/>
          </a:xfrm>
          <a:prstGeom prst="rect">
            <a:avLst/>
          </a:prstGeom>
        </p:spPr>
      </p:pic>
      <p:sp>
        <p:nvSpPr>
          <p:cNvPr id="12" name="Text Placeholder 11"/>
          <p:cNvSpPr>
            <a:spLocks noGrp="1"/>
          </p:cNvSpPr>
          <p:nvPr>
            <p:ph type="body" sz="quarter" idx="10"/>
          </p:nvPr>
        </p:nvSpPr>
        <p:spPr>
          <a:xfrm>
            <a:off x="685800" y="3733800"/>
            <a:ext cx="7772400" cy="1219200"/>
          </a:xfrm>
        </p:spPr>
        <p:txBody>
          <a:bodyPr>
            <a:noAutofit/>
          </a:bodyPr>
          <a:lstStyle>
            <a:lvl1pPr>
              <a:spcBef>
                <a:spcPts val="0"/>
              </a:spcBef>
              <a:buNone/>
              <a:defRPr sz="1600"/>
            </a:lvl1pPr>
            <a:lvl2pPr>
              <a:buNone/>
              <a:defRPr/>
            </a:lvl2pPr>
            <a:lvl3pPr>
              <a:buNone/>
              <a:defRPr/>
            </a:lvl3pPr>
            <a:lvl4pPr>
              <a:buNone/>
              <a:defRPr/>
            </a:lvl4pPr>
            <a:lvl5pPr>
              <a:buNone/>
              <a:defRPr/>
            </a:lvl5pPr>
          </a:lstStyle>
          <a:p>
            <a:pPr lvl="0"/>
            <a:r>
              <a:rPr lang="en-US"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descr="CCC_title_slide_01.png"/>
          <p:cNvPicPr>
            <a:picLocks noChangeAspect="1"/>
          </p:cNvPicPr>
          <p:nvPr userDrawn="1"/>
        </p:nvPicPr>
        <p:blipFill>
          <a:blip r:embed="rId2" cstate="print"/>
          <a:srcRect t="60000" b="6667"/>
          <a:stretch>
            <a:fillRect/>
          </a:stretch>
        </p:blipFill>
        <p:spPr>
          <a:xfrm>
            <a:off x="0" y="4495800"/>
            <a:ext cx="9144000" cy="2286000"/>
          </a:xfrm>
          <a:prstGeom prst="rect">
            <a:avLst/>
          </a:prstGeom>
        </p:spPr>
      </p:pic>
      <p:sp>
        <p:nvSpPr>
          <p:cNvPr id="2" name="Title 1"/>
          <p:cNvSpPr>
            <a:spLocks noGrp="1"/>
          </p:cNvSpPr>
          <p:nvPr>
            <p:ph type="ctrTitle"/>
          </p:nvPr>
        </p:nvSpPr>
        <p:spPr>
          <a:xfrm>
            <a:off x="685800" y="1676400"/>
            <a:ext cx="7772400" cy="841375"/>
          </a:xfrm>
        </p:spPr>
        <p:txBody>
          <a:bodyPr>
            <a:noAutofit/>
          </a:bodyPr>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a:off x="685799" y="2590800"/>
            <a:ext cx="7772400" cy="914400"/>
          </a:xfrm>
        </p:spPr>
        <p:txBody>
          <a:bodyPr>
            <a:noAutofit/>
          </a:bodyPr>
          <a:lstStyle>
            <a:lvl1pPr marL="0" indent="0" algn="l">
              <a:spcBef>
                <a:spcPts val="200"/>
              </a:spcBef>
              <a:buNone/>
              <a:defRPr sz="20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CCC_RGB_lg.png"/>
          <p:cNvPicPr>
            <a:picLocks noChangeAspect="1"/>
          </p:cNvPicPr>
          <p:nvPr userDrawn="1"/>
        </p:nvPicPr>
        <p:blipFill>
          <a:blip r:embed="rId3" cstate="print"/>
          <a:stretch>
            <a:fillRect/>
          </a:stretch>
        </p:blipFill>
        <p:spPr>
          <a:xfrm>
            <a:off x="6019800" y="533400"/>
            <a:ext cx="2408001" cy="1002330"/>
          </a:xfrm>
          <a:prstGeom prst="rect">
            <a:avLst/>
          </a:prstGeom>
        </p:spPr>
      </p:pic>
      <p:sp>
        <p:nvSpPr>
          <p:cNvPr id="12" name="Text Placeholder 11"/>
          <p:cNvSpPr>
            <a:spLocks noGrp="1"/>
          </p:cNvSpPr>
          <p:nvPr>
            <p:ph type="body" sz="quarter" idx="10"/>
          </p:nvPr>
        </p:nvSpPr>
        <p:spPr>
          <a:xfrm>
            <a:off x="685800" y="3733800"/>
            <a:ext cx="7772400" cy="1219200"/>
          </a:xfrm>
        </p:spPr>
        <p:txBody>
          <a:bodyPr>
            <a:noAutofit/>
          </a:bodyPr>
          <a:lstStyle>
            <a:lvl1pPr>
              <a:spcBef>
                <a:spcPts val="0"/>
              </a:spcBef>
              <a:buNone/>
              <a:defRPr sz="1600"/>
            </a:lvl1pPr>
            <a:lvl2pPr>
              <a:buNone/>
              <a:defRPr/>
            </a:lvl2pPr>
            <a:lvl3pPr>
              <a:buNone/>
              <a:defRPr/>
            </a:lvl3pPr>
            <a:lvl4pPr>
              <a:buNone/>
              <a:defRPr/>
            </a:lvl4pPr>
            <a:lvl5pPr>
              <a:buNone/>
              <a:defRPr/>
            </a:lvl5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D4C863-FD0D-44A9-8EB0-E2E64D01D298}" type="datetime1">
              <a:rPr lang="en-US" smtClean="0"/>
              <a:pPr/>
              <a:t>2/13/2012</a:t>
            </a:fld>
            <a:endParaRPr lang="en-US"/>
          </a:p>
        </p:txBody>
      </p:sp>
      <p:sp>
        <p:nvSpPr>
          <p:cNvPr id="6" name="Slide Number Placeholder 5"/>
          <p:cNvSpPr>
            <a:spLocks noGrp="1"/>
          </p:cNvSpPr>
          <p:nvPr>
            <p:ph type="sldNum" sz="quarter" idx="12"/>
          </p:nvPr>
        </p:nvSpPr>
        <p:spPr/>
        <p:txBody>
          <a:bodyPr/>
          <a:lstStyle/>
          <a:p>
            <a:fld id="{35631A8E-801F-401B-ACF7-711EAD65D5F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3286125"/>
            <a:ext cx="8229600" cy="1362075"/>
          </a:xfrm>
        </p:spPr>
        <p:txBody>
          <a:bodyPr anchor="t">
            <a:no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457200" y="2447925"/>
            <a:ext cx="8229600" cy="749300"/>
          </a:xfrm>
        </p:spPr>
        <p:txBody>
          <a:bodyPr anchor="b">
            <a:noAutofit/>
          </a:bodyPr>
          <a:lstStyle>
            <a:lvl1pPr marL="0" indent="0">
              <a:buNone/>
              <a:defRPr sz="24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F6AB47-9B23-4377-A2B9-C24C4E1B656C}" type="datetime1">
              <a:rPr lang="en-US" smtClean="0"/>
              <a:pPr/>
              <a:t>2/13/2012</a:t>
            </a:fld>
            <a:endParaRPr lang="en-US"/>
          </a:p>
        </p:txBody>
      </p:sp>
      <p:sp>
        <p:nvSpPr>
          <p:cNvPr id="6" name="Slide Number Placeholder 5"/>
          <p:cNvSpPr>
            <a:spLocks noGrp="1"/>
          </p:cNvSpPr>
          <p:nvPr>
            <p:ph type="sldNum" sz="quarter" idx="12"/>
          </p:nvPr>
        </p:nvSpPr>
        <p:spPr/>
        <p:txBody>
          <a:bodyPr/>
          <a:lstStyle/>
          <a:p>
            <a:fld id="{35631A8E-801F-401B-ACF7-711EAD65D5F0}"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3" name="Content Placeholder 2"/>
          <p:cNvSpPr>
            <a:spLocks noGrp="1"/>
          </p:cNvSpPr>
          <p:nvPr>
            <p:ph sz="half" idx="1"/>
          </p:nvPr>
        </p:nvSpPr>
        <p:spPr>
          <a:xfrm>
            <a:off x="457200" y="1447801"/>
            <a:ext cx="4038600" cy="4419599"/>
          </a:xfrm>
        </p:spPr>
        <p:txBody>
          <a:bodyPr>
            <a:no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47801"/>
            <a:ext cx="4038600" cy="4419599"/>
          </a:xfrm>
        </p:spPr>
        <p:txBody>
          <a:bodyPr>
            <a:no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B5B2CC5-8FE8-479F-9F44-C836C2CD2841}" type="datetime1">
              <a:rPr lang="en-US" smtClean="0"/>
              <a:pPr/>
              <a:t>2/13/2012</a:t>
            </a:fld>
            <a:endParaRPr lang="en-US"/>
          </a:p>
        </p:txBody>
      </p:sp>
      <p:sp>
        <p:nvSpPr>
          <p:cNvPr id="7" name="Slide Number Placeholder 6"/>
          <p:cNvSpPr>
            <a:spLocks noGrp="1"/>
          </p:cNvSpPr>
          <p:nvPr>
            <p:ph type="sldNum" sz="quarter" idx="12"/>
          </p:nvPr>
        </p:nvSpPr>
        <p:spPr/>
        <p:txBody>
          <a:bodyPr/>
          <a:lstStyle/>
          <a:p>
            <a:fld id="{35631A8E-801F-401B-ACF7-711EAD65D5F0}"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371600"/>
            <a:ext cx="4040188" cy="639762"/>
          </a:xfrm>
        </p:spPr>
        <p:txBody>
          <a:bodyPr anchor="b">
            <a:noAutofit/>
          </a:bodyPr>
          <a:lstStyle>
            <a:lvl1pPr marL="0" indent="0">
              <a:buNone/>
              <a:defRPr sz="20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57400"/>
            <a:ext cx="4040188" cy="3886200"/>
          </a:xfrm>
        </p:spPr>
        <p:txBody>
          <a:bodyPr>
            <a:no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371600"/>
            <a:ext cx="4041775" cy="639762"/>
          </a:xfrm>
        </p:spPr>
        <p:txBody>
          <a:bodyPr anchor="b">
            <a:noAutofit/>
          </a:bodyPr>
          <a:lstStyle>
            <a:lvl1pPr marL="0" indent="0">
              <a:buNone/>
              <a:defRPr sz="20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57400"/>
            <a:ext cx="4041775" cy="3886200"/>
          </a:xfrm>
        </p:spPr>
        <p:txBody>
          <a:bodyPr>
            <a:no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760913-6CDC-4163-AFF2-8E053EBD13FA}" type="datetime1">
              <a:rPr lang="en-US" smtClean="0"/>
              <a:pPr/>
              <a:t>2/13/2012</a:t>
            </a:fld>
            <a:endParaRPr lang="en-US"/>
          </a:p>
        </p:txBody>
      </p:sp>
      <p:sp>
        <p:nvSpPr>
          <p:cNvPr id="9" name="Slide Number Placeholder 8"/>
          <p:cNvSpPr>
            <a:spLocks noGrp="1"/>
          </p:cNvSpPr>
          <p:nvPr>
            <p:ph type="sldNum" sz="quarter" idx="12"/>
          </p:nvPr>
        </p:nvSpPr>
        <p:spPr/>
        <p:txBody>
          <a:bodyPr/>
          <a:lstStyle/>
          <a:p>
            <a:fld id="{35631A8E-801F-401B-ACF7-711EAD65D5F0}"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20B0F2-0854-4E1F-946A-03329298860C}" type="datetime1">
              <a:rPr lang="en-US" smtClean="0"/>
              <a:pPr/>
              <a:t>2/13/2012</a:t>
            </a:fld>
            <a:endParaRPr lang="en-US"/>
          </a:p>
        </p:txBody>
      </p:sp>
      <p:sp>
        <p:nvSpPr>
          <p:cNvPr id="5" name="Slide Number Placeholder 4"/>
          <p:cNvSpPr>
            <a:spLocks noGrp="1"/>
          </p:cNvSpPr>
          <p:nvPr>
            <p:ph type="sldNum" sz="quarter" idx="12"/>
          </p:nvPr>
        </p:nvSpPr>
        <p:spPr/>
        <p:txBody>
          <a:bodyPr/>
          <a:lstStyle/>
          <a:p>
            <a:fld id="{35631A8E-801F-401B-ACF7-711EAD65D5F0}"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14E4E1-07A6-45C3-947B-2246C97D9954}" type="datetime1">
              <a:rPr lang="en-US" smtClean="0"/>
              <a:pPr/>
              <a:t>2/13/2012</a:t>
            </a:fld>
            <a:endParaRPr lang="en-US"/>
          </a:p>
        </p:txBody>
      </p:sp>
      <p:sp>
        <p:nvSpPr>
          <p:cNvPr id="4" name="Slide Number Placeholder 3"/>
          <p:cNvSpPr>
            <a:spLocks noGrp="1"/>
          </p:cNvSpPr>
          <p:nvPr>
            <p:ph type="sldNum" sz="quarter" idx="12"/>
          </p:nvPr>
        </p:nvSpPr>
        <p:spPr/>
        <p:txBody>
          <a:bodyPr/>
          <a:lstStyle/>
          <a:p>
            <a:fld id="{35631A8E-801F-401B-ACF7-711EAD65D5F0}"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47472"/>
            <a:ext cx="8229600" cy="740664"/>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457200" y="1752600"/>
            <a:ext cx="8229600" cy="4191000"/>
          </a:xfrm>
        </p:spPr>
        <p:txBody>
          <a:bodyPr>
            <a:no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219200"/>
            <a:ext cx="8229600" cy="381000"/>
          </a:xfrm>
        </p:spPr>
        <p:txBody>
          <a:bodyPr>
            <a:noAutofit/>
          </a:bodyPr>
          <a:lstStyle>
            <a:lvl1pPr marL="0" indent="0">
              <a:buNone/>
              <a:defRPr sz="2000">
                <a:solidFill>
                  <a:schemeClr val="accent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C9A6C6-3C46-4939-B116-CDE7C3EAEE9D}" type="datetime1">
              <a:rPr lang="en-US" smtClean="0"/>
              <a:pPr/>
              <a:t>2/13/2012</a:t>
            </a:fld>
            <a:endParaRPr lang="en-US"/>
          </a:p>
        </p:txBody>
      </p:sp>
      <p:sp>
        <p:nvSpPr>
          <p:cNvPr id="7" name="Slide Number Placeholder 6"/>
          <p:cNvSpPr>
            <a:spLocks noGrp="1"/>
          </p:cNvSpPr>
          <p:nvPr>
            <p:ph type="sldNum" sz="quarter" idx="12"/>
          </p:nvPr>
        </p:nvSpPr>
        <p:spPr/>
        <p:txBody>
          <a:bodyPr/>
          <a:lstStyle/>
          <a:p>
            <a:fld id="{35631A8E-801F-401B-ACF7-711EAD65D5F0}"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47472"/>
            <a:ext cx="8229600" cy="740664"/>
          </a:xfrm>
        </p:spPr>
        <p:txBody>
          <a:bodyPr anchor="b"/>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3200400" y="14478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1447800"/>
            <a:ext cx="2590800" cy="4114800"/>
          </a:xfrm>
        </p:spPr>
        <p:txBody>
          <a:bodyPr>
            <a:normAutofit/>
          </a:bodyPr>
          <a:lstStyle>
            <a:lvl1pPr marL="0" indent="0">
              <a:buNone/>
              <a:defRPr sz="2000">
                <a:solidFill>
                  <a:schemeClr val="accent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7F76FB-1D6C-4D36-959B-D9DCF999D11B}" type="datetime1">
              <a:rPr lang="en-US" smtClean="0"/>
              <a:pPr/>
              <a:t>2/13/2012</a:t>
            </a:fld>
            <a:endParaRPr lang="en-US"/>
          </a:p>
        </p:txBody>
      </p:sp>
      <p:sp>
        <p:nvSpPr>
          <p:cNvPr id="7" name="Slide Number Placeholder 6"/>
          <p:cNvSpPr>
            <a:spLocks noGrp="1"/>
          </p:cNvSpPr>
          <p:nvPr>
            <p:ph type="sldNum" sz="quarter" idx="12"/>
          </p:nvPr>
        </p:nvSpPr>
        <p:spPr/>
        <p:txBody>
          <a:bodyPr/>
          <a:lstStyle/>
          <a:p>
            <a:fld id="{35631A8E-801F-401B-ACF7-711EAD65D5F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D4C863-FD0D-44A9-8EB0-E2E64D01D298}" type="datetime1">
              <a:rPr lang="en-US" smtClean="0"/>
              <a:pPr/>
              <a:t>2/13/2012</a:t>
            </a:fld>
            <a:endParaRPr lang="en-US"/>
          </a:p>
        </p:txBody>
      </p:sp>
      <p:sp>
        <p:nvSpPr>
          <p:cNvPr id="6" name="Slide Number Placeholder 5"/>
          <p:cNvSpPr>
            <a:spLocks noGrp="1"/>
          </p:cNvSpPr>
          <p:nvPr>
            <p:ph type="sldNum" sz="quarter" idx="12"/>
          </p:nvPr>
        </p:nvSpPr>
        <p:spPr/>
        <p:txBody>
          <a:bodyPr/>
          <a:lstStyle/>
          <a:p>
            <a:fld id="{35631A8E-801F-401B-ACF7-711EAD65D5F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3286125"/>
            <a:ext cx="8229600" cy="1362075"/>
          </a:xfrm>
        </p:spPr>
        <p:txBody>
          <a:bodyPr anchor="t">
            <a:no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457200" y="2447925"/>
            <a:ext cx="8229600" cy="749300"/>
          </a:xfrm>
        </p:spPr>
        <p:txBody>
          <a:bodyPr anchor="b">
            <a:noAutofit/>
          </a:bodyPr>
          <a:lstStyle>
            <a:lvl1pPr marL="0" indent="0">
              <a:buNone/>
              <a:defRPr sz="24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F6AB47-9B23-4377-A2B9-C24C4E1B656C}" type="datetime1">
              <a:rPr lang="en-US" smtClean="0"/>
              <a:pPr/>
              <a:t>2/13/2012</a:t>
            </a:fld>
            <a:endParaRPr lang="en-US"/>
          </a:p>
        </p:txBody>
      </p:sp>
      <p:sp>
        <p:nvSpPr>
          <p:cNvPr id="6" name="Slide Number Placeholder 5"/>
          <p:cNvSpPr>
            <a:spLocks noGrp="1"/>
          </p:cNvSpPr>
          <p:nvPr>
            <p:ph type="sldNum" sz="quarter" idx="12"/>
          </p:nvPr>
        </p:nvSpPr>
        <p:spPr/>
        <p:txBody>
          <a:bodyPr/>
          <a:lstStyle/>
          <a:p>
            <a:fld id="{35631A8E-801F-401B-ACF7-711EAD65D5F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3" name="Content Placeholder 2"/>
          <p:cNvSpPr>
            <a:spLocks noGrp="1"/>
          </p:cNvSpPr>
          <p:nvPr>
            <p:ph sz="half" idx="1"/>
          </p:nvPr>
        </p:nvSpPr>
        <p:spPr>
          <a:xfrm>
            <a:off x="457200" y="1447801"/>
            <a:ext cx="4038600" cy="4419599"/>
          </a:xfrm>
        </p:spPr>
        <p:txBody>
          <a:bodyPr>
            <a:no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47801"/>
            <a:ext cx="4038600" cy="4419599"/>
          </a:xfrm>
        </p:spPr>
        <p:txBody>
          <a:bodyPr>
            <a:no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B5B2CC5-8FE8-479F-9F44-C836C2CD2841}" type="datetime1">
              <a:rPr lang="en-US" smtClean="0"/>
              <a:pPr/>
              <a:t>2/13/2012</a:t>
            </a:fld>
            <a:endParaRPr lang="en-US"/>
          </a:p>
        </p:txBody>
      </p:sp>
      <p:sp>
        <p:nvSpPr>
          <p:cNvPr id="7" name="Slide Number Placeholder 6"/>
          <p:cNvSpPr>
            <a:spLocks noGrp="1"/>
          </p:cNvSpPr>
          <p:nvPr>
            <p:ph type="sldNum" sz="quarter" idx="12"/>
          </p:nvPr>
        </p:nvSpPr>
        <p:spPr/>
        <p:txBody>
          <a:bodyPr/>
          <a:lstStyle/>
          <a:p>
            <a:fld id="{35631A8E-801F-401B-ACF7-711EAD65D5F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371600"/>
            <a:ext cx="4040188" cy="639762"/>
          </a:xfrm>
        </p:spPr>
        <p:txBody>
          <a:bodyPr anchor="b">
            <a:noAutofit/>
          </a:bodyPr>
          <a:lstStyle>
            <a:lvl1pPr marL="0" indent="0">
              <a:buNone/>
              <a:defRPr sz="20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57400"/>
            <a:ext cx="4040188" cy="3886200"/>
          </a:xfrm>
        </p:spPr>
        <p:txBody>
          <a:bodyPr>
            <a:no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371600"/>
            <a:ext cx="4041775" cy="639762"/>
          </a:xfrm>
        </p:spPr>
        <p:txBody>
          <a:bodyPr anchor="b">
            <a:noAutofit/>
          </a:bodyPr>
          <a:lstStyle>
            <a:lvl1pPr marL="0" indent="0">
              <a:buNone/>
              <a:defRPr sz="20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57400"/>
            <a:ext cx="4041775" cy="3886200"/>
          </a:xfrm>
        </p:spPr>
        <p:txBody>
          <a:bodyPr>
            <a:no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760913-6CDC-4163-AFF2-8E053EBD13FA}" type="datetime1">
              <a:rPr lang="en-US" smtClean="0"/>
              <a:pPr/>
              <a:t>2/13/2012</a:t>
            </a:fld>
            <a:endParaRPr lang="en-US"/>
          </a:p>
        </p:txBody>
      </p:sp>
      <p:sp>
        <p:nvSpPr>
          <p:cNvPr id="9" name="Slide Number Placeholder 8"/>
          <p:cNvSpPr>
            <a:spLocks noGrp="1"/>
          </p:cNvSpPr>
          <p:nvPr>
            <p:ph type="sldNum" sz="quarter" idx="12"/>
          </p:nvPr>
        </p:nvSpPr>
        <p:spPr/>
        <p:txBody>
          <a:bodyPr/>
          <a:lstStyle/>
          <a:p>
            <a:fld id="{35631A8E-801F-401B-ACF7-711EAD65D5F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20B0F2-0854-4E1F-946A-03329298860C}" type="datetime1">
              <a:rPr lang="en-US" smtClean="0"/>
              <a:pPr/>
              <a:t>2/13/2012</a:t>
            </a:fld>
            <a:endParaRPr lang="en-US"/>
          </a:p>
        </p:txBody>
      </p:sp>
      <p:sp>
        <p:nvSpPr>
          <p:cNvPr id="5" name="Slide Number Placeholder 4"/>
          <p:cNvSpPr>
            <a:spLocks noGrp="1"/>
          </p:cNvSpPr>
          <p:nvPr>
            <p:ph type="sldNum" sz="quarter" idx="12"/>
          </p:nvPr>
        </p:nvSpPr>
        <p:spPr/>
        <p:txBody>
          <a:bodyPr/>
          <a:lstStyle/>
          <a:p>
            <a:fld id="{35631A8E-801F-401B-ACF7-711EAD65D5F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14E4E1-07A6-45C3-947B-2246C97D9954}" type="datetime1">
              <a:rPr lang="en-US" smtClean="0"/>
              <a:pPr/>
              <a:t>2/13/2012</a:t>
            </a:fld>
            <a:endParaRPr lang="en-US"/>
          </a:p>
        </p:txBody>
      </p:sp>
      <p:sp>
        <p:nvSpPr>
          <p:cNvPr id="4" name="Slide Number Placeholder 3"/>
          <p:cNvSpPr>
            <a:spLocks noGrp="1"/>
          </p:cNvSpPr>
          <p:nvPr>
            <p:ph type="sldNum" sz="quarter" idx="12"/>
          </p:nvPr>
        </p:nvSpPr>
        <p:spPr/>
        <p:txBody>
          <a:bodyPr/>
          <a:lstStyle/>
          <a:p>
            <a:fld id="{35631A8E-801F-401B-ACF7-711EAD65D5F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47472"/>
            <a:ext cx="8229600" cy="740664"/>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457200" y="1752600"/>
            <a:ext cx="8229600" cy="4191000"/>
          </a:xfrm>
        </p:spPr>
        <p:txBody>
          <a:bodyPr>
            <a:no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219200"/>
            <a:ext cx="8229600" cy="381000"/>
          </a:xfrm>
        </p:spPr>
        <p:txBody>
          <a:bodyPr>
            <a:noAutofit/>
          </a:bodyPr>
          <a:lstStyle>
            <a:lvl1pPr marL="0" indent="0">
              <a:buNone/>
              <a:defRPr sz="2000">
                <a:solidFill>
                  <a:schemeClr val="accent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C9A6C6-3C46-4939-B116-CDE7C3EAEE9D}" type="datetime1">
              <a:rPr lang="en-US" smtClean="0"/>
              <a:pPr/>
              <a:t>2/13/2012</a:t>
            </a:fld>
            <a:endParaRPr lang="en-US"/>
          </a:p>
        </p:txBody>
      </p:sp>
      <p:sp>
        <p:nvSpPr>
          <p:cNvPr id="7" name="Slide Number Placeholder 6"/>
          <p:cNvSpPr>
            <a:spLocks noGrp="1"/>
          </p:cNvSpPr>
          <p:nvPr>
            <p:ph type="sldNum" sz="quarter" idx="12"/>
          </p:nvPr>
        </p:nvSpPr>
        <p:spPr/>
        <p:txBody>
          <a:bodyPr/>
          <a:lstStyle/>
          <a:p>
            <a:fld id="{35631A8E-801F-401B-ACF7-711EAD65D5F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47472"/>
            <a:ext cx="8229600" cy="740664"/>
          </a:xfrm>
        </p:spPr>
        <p:txBody>
          <a:bodyPr anchor="b"/>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3200400" y="14478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1447800"/>
            <a:ext cx="2590800" cy="4114800"/>
          </a:xfrm>
        </p:spPr>
        <p:txBody>
          <a:bodyPr>
            <a:normAutofit/>
          </a:bodyPr>
          <a:lstStyle>
            <a:lvl1pPr marL="0" indent="0">
              <a:buNone/>
              <a:defRPr sz="2000">
                <a:solidFill>
                  <a:schemeClr val="accent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7F76FB-1D6C-4D36-959B-D9DCF999D11B}" type="datetime1">
              <a:rPr lang="en-US" smtClean="0"/>
              <a:pPr/>
              <a:t>2/13/2012</a:t>
            </a:fld>
            <a:endParaRPr lang="en-US"/>
          </a:p>
        </p:txBody>
      </p:sp>
      <p:sp>
        <p:nvSpPr>
          <p:cNvPr id="7" name="Slide Number Placeholder 6"/>
          <p:cNvSpPr>
            <a:spLocks noGrp="1"/>
          </p:cNvSpPr>
          <p:nvPr>
            <p:ph type="sldNum" sz="quarter" idx="12"/>
          </p:nvPr>
        </p:nvSpPr>
        <p:spPr/>
        <p:txBody>
          <a:bodyPr/>
          <a:lstStyle/>
          <a:p>
            <a:fld id="{35631A8E-801F-401B-ACF7-711EAD65D5F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2.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2" descr="slide-backgrd"/>
          <p:cNvPicPr>
            <a:picLocks noChangeAspect="1" noChangeArrowheads="1"/>
          </p:cNvPicPr>
          <p:nvPr/>
        </p:nvPicPr>
        <p:blipFill>
          <a:blip r:embed="rId11" cstate="print"/>
          <a:srcRect t="90061"/>
          <a:stretch>
            <a:fillRect/>
          </a:stretch>
        </p:blipFill>
        <p:spPr bwMode="auto">
          <a:xfrm>
            <a:off x="0" y="6155718"/>
            <a:ext cx="9144000" cy="702282"/>
          </a:xfrm>
          <a:prstGeom prst="rect">
            <a:avLst/>
          </a:prstGeom>
          <a:noFill/>
        </p:spPr>
      </p:pic>
      <p:sp>
        <p:nvSpPr>
          <p:cNvPr id="2" name="Title Placeholder 1"/>
          <p:cNvSpPr>
            <a:spLocks noGrp="1"/>
          </p:cNvSpPr>
          <p:nvPr>
            <p:ph type="title"/>
          </p:nvPr>
        </p:nvSpPr>
        <p:spPr>
          <a:xfrm>
            <a:off x="457200" y="350838"/>
            <a:ext cx="8229600" cy="741362"/>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47800"/>
            <a:ext cx="8229600" cy="4419601"/>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6800" y="6356351"/>
            <a:ext cx="2133600" cy="196850"/>
          </a:xfrm>
          <a:prstGeom prst="rect">
            <a:avLst/>
          </a:prstGeom>
        </p:spPr>
        <p:txBody>
          <a:bodyPr vert="horz" lIns="91440" tIns="45720" rIns="91440" bIns="45720" rtlCol="0" anchor="ctr"/>
          <a:lstStyle>
            <a:lvl1pPr algn="l">
              <a:defRPr sz="1200">
                <a:solidFill>
                  <a:schemeClr val="bg1"/>
                </a:solidFill>
              </a:defRPr>
            </a:lvl1pPr>
          </a:lstStyle>
          <a:p>
            <a:fld id="{85B99AC6-9D29-4B88-AFBE-C6B9EBDE059B}" type="datetime1">
              <a:rPr lang="en-US" smtClean="0"/>
              <a:pPr/>
              <a:t>2/13/2012</a:t>
            </a:fld>
            <a:endParaRPr lang="en-US" dirty="0"/>
          </a:p>
        </p:txBody>
      </p:sp>
      <p:sp>
        <p:nvSpPr>
          <p:cNvPr id="6" name="Slide Number Placeholder 5"/>
          <p:cNvSpPr>
            <a:spLocks noGrp="1"/>
          </p:cNvSpPr>
          <p:nvPr>
            <p:ph type="sldNum" sz="quarter" idx="4"/>
          </p:nvPr>
        </p:nvSpPr>
        <p:spPr>
          <a:xfrm>
            <a:off x="457200" y="6356351"/>
            <a:ext cx="457200" cy="196850"/>
          </a:xfrm>
          <a:prstGeom prst="rect">
            <a:avLst/>
          </a:prstGeom>
        </p:spPr>
        <p:txBody>
          <a:bodyPr vert="horz" lIns="91440" tIns="45720" rIns="91440" bIns="45720" rtlCol="0" anchor="ctr"/>
          <a:lstStyle>
            <a:lvl1pPr algn="l">
              <a:defRPr sz="1200">
                <a:solidFill>
                  <a:schemeClr val="bg1"/>
                </a:solidFill>
              </a:defRPr>
            </a:lvl1pPr>
          </a:lstStyle>
          <a:p>
            <a:fld id="{35631A8E-801F-401B-ACF7-711EAD65D5F0}" type="slidenum">
              <a:rPr lang="en-US" smtClean="0"/>
              <a:pPr/>
              <a:t>‹#›</a:t>
            </a:fld>
            <a:endParaRPr lang="en-US"/>
          </a:p>
        </p:txBody>
      </p:sp>
      <p:pic>
        <p:nvPicPr>
          <p:cNvPr id="10" name="Picture 9" descr="CCC_RGB.png"/>
          <p:cNvPicPr>
            <a:picLocks noChangeAspect="1"/>
          </p:cNvPicPr>
          <p:nvPr/>
        </p:nvPicPr>
        <p:blipFill>
          <a:blip r:embed="rId12" cstate="print"/>
          <a:stretch>
            <a:fillRect/>
          </a:stretch>
        </p:blipFill>
        <p:spPr>
          <a:xfrm>
            <a:off x="7385050" y="6154352"/>
            <a:ext cx="1309241" cy="54464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p:txStyles>
    <p:titleStyle>
      <a:lvl1pPr algn="l" defTabSz="914400" rtl="0" eaLnBrk="1" latinLnBrk="0" hangingPunct="1">
        <a:lnSpc>
          <a:spcPct val="90000"/>
        </a:lnSpc>
        <a:spcBef>
          <a:spcPct val="0"/>
        </a:spcBef>
        <a:buNone/>
        <a:defRPr sz="2800" kern="1200">
          <a:solidFill>
            <a:schemeClr val="tx2"/>
          </a:solidFill>
          <a:latin typeface="+mj-lt"/>
          <a:ea typeface="+mj-ea"/>
          <a:cs typeface="+mj-cs"/>
        </a:defRPr>
      </a:lvl1pPr>
    </p:titleStyle>
    <p:bodyStyle>
      <a:lvl1pPr marL="231775" indent="-231775" algn="l" defTabSz="914400" rtl="0" eaLnBrk="1" latinLnBrk="0" hangingPunct="1">
        <a:lnSpc>
          <a:spcPct val="90000"/>
        </a:lnSpc>
        <a:spcBef>
          <a:spcPts val="1800"/>
        </a:spcBef>
        <a:buFont typeface="Arial" pitchFamily="34" charset="0"/>
        <a:buChar char="•"/>
        <a:tabLst/>
        <a:defRPr sz="2400" kern="1200">
          <a:solidFill>
            <a:schemeClr val="tx2"/>
          </a:solidFill>
          <a:latin typeface="+mn-lt"/>
          <a:ea typeface="+mn-ea"/>
          <a:cs typeface="+mn-cs"/>
        </a:defRPr>
      </a:lvl1pPr>
      <a:lvl2pPr marL="566738" indent="-219075" algn="l" defTabSz="914400" rtl="0" eaLnBrk="1" latinLnBrk="0" hangingPunct="1">
        <a:lnSpc>
          <a:spcPct val="90000"/>
        </a:lnSpc>
        <a:spcBef>
          <a:spcPts val="1200"/>
        </a:spcBef>
        <a:buFont typeface="Arial" pitchFamily="34" charset="0"/>
        <a:buChar char="–"/>
        <a:defRPr sz="2000" kern="1200">
          <a:solidFill>
            <a:schemeClr val="tx2"/>
          </a:solidFill>
          <a:latin typeface="+mn-lt"/>
          <a:ea typeface="+mn-ea"/>
          <a:cs typeface="+mn-cs"/>
        </a:defRPr>
      </a:lvl2pPr>
      <a:lvl3pPr marL="863600" indent="-180975" algn="l" defTabSz="914400" rtl="0" eaLnBrk="1" latinLnBrk="0" hangingPunct="1">
        <a:lnSpc>
          <a:spcPct val="90000"/>
        </a:lnSpc>
        <a:spcBef>
          <a:spcPts val="800"/>
        </a:spcBef>
        <a:buFont typeface="Arial" pitchFamily="34" charset="0"/>
        <a:buChar char="•"/>
        <a:defRPr sz="1800" kern="1200">
          <a:solidFill>
            <a:schemeClr val="tx2"/>
          </a:solidFill>
          <a:latin typeface="+mn-lt"/>
          <a:ea typeface="+mn-ea"/>
          <a:cs typeface="+mn-cs"/>
        </a:defRPr>
      </a:lvl3pPr>
      <a:lvl4pPr marL="1146175" indent="-180975" algn="l" defTabSz="914400" rtl="0" eaLnBrk="1" latinLnBrk="0" hangingPunct="1">
        <a:lnSpc>
          <a:spcPct val="90000"/>
        </a:lnSpc>
        <a:spcBef>
          <a:spcPts val="600"/>
        </a:spcBef>
        <a:buFont typeface="Arial" pitchFamily="34" charset="0"/>
        <a:buChar char="–"/>
        <a:defRPr sz="1600" kern="1200">
          <a:solidFill>
            <a:schemeClr val="tx2"/>
          </a:solidFill>
          <a:latin typeface="+mn-lt"/>
          <a:ea typeface="+mn-ea"/>
          <a:cs typeface="+mn-cs"/>
        </a:defRPr>
      </a:lvl4pPr>
      <a:lvl5pPr marL="1312863" indent="-115888" algn="l" defTabSz="914400" rtl="0" eaLnBrk="1" latinLnBrk="0" hangingPunct="1">
        <a:lnSpc>
          <a:spcPct val="90000"/>
        </a:lnSpc>
        <a:spcBef>
          <a:spcPts val="600"/>
        </a:spcBef>
        <a:buFont typeface="Arial" pitchFamily="34" charset="0"/>
        <a:buChar char="•"/>
        <a:defRPr sz="14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2" descr="slide-backgrd"/>
          <p:cNvPicPr>
            <a:picLocks noChangeAspect="1" noChangeArrowheads="1"/>
          </p:cNvPicPr>
          <p:nvPr/>
        </p:nvPicPr>
        <p:blipFill>
          <a:blip r:embed="rId11" cstate="print"/>
          <a:srcRect t="90061"/>
          <a:stretch>
            <a:fillRect/>
          </a:stretch>
        </p:blipFill>
        <p:spPr bwMode="auto">
          <a:xfrm>
            <a:off x="0" y="6155718"/>
            <a:ext cx="9144000" cy="702282"/>
          </a:xfrm>
          <a:prstGeom prst="rect">
            <a:avLst/>
          </a:prstGeom>
          <a:noFill/>
        </p:spPr>
      </p:pic>
      <p:pic>
        <p:nvPicPr>
          <p:cNvPr id="7" name="Picture 2" descr="slide-backgrd"/>
          <p:cNvPicPr>
            <a:picLocks noChangeAspect="1" noChangeArrowheads="1"/>
          </p:cNvPicPr>
          <p:nvPr/>
        </p:nvPicPr>
        <p:blipFill>
          <a:blip r:embed="rId11" cstate="print"/>
          <a:srcRect b="50392"/>
          <a:stretch>
            <a:fillRect/>
          </a:stretch>
        </p:blipFill>
        <p:spPr bwMode="auto">
          <a:xfrm>
            <a:off x="0" y="0"/>
            <a:ext cx="9144000" cy="3505200"/>
          </a:xfrm>
          <a:prstGeom prst="rect">
            <a:avLst/>
          </a:prstGeom>
          <a:noFill/>
        </p:spPr>
      </p:pic>
      <p:sp>
        <p:nvSpPr>
          <p:cNvPr id="2" name="Title Placeholder 1"/>
          <p:cNvSpPr>
            <a:spLocks noGrp="1"/>
          </p:cNvSpPr>
          <p:nvPr>
            <p:ph type="title"/>
          </p:nvPr>
        </p:nvSpPr>
        <p:spPr>
          <a:xfrm>
            <a:off x="457200" y="350838"/>
            <a:ext cx="8229600" cy="741362"/>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47800"/>
            <a:ext cx="8229600" cy="4419601"/>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6800" y="6356351"/>
            <a:ext cx="2133600" cy="196850"/>
          </a:xfrm>
          <a:prstGeom prst="rect">
            <a:avLst/>
          </a:prstGeom>
        </p:spPr>
        <p:txBody>
          <a:bodyPr vert="horz" lIns="91440" tIns="45720" rIns="91440" bIns="45720" rtlCol="0" anchor="ctr"/>
          <a:lstStyle>
            <a:lvl1pPr algn="l">
              <a:defRPr sz="1200">
                <a:solidFill>
                  <a:schemeClr val="bg1"/>
                </a:solidFill>
              </a:defRPr>
            </a:lvl1pPr>
          </a:lstStyle>
          <a:p>
            <a:fld id="{85B99AC6-9D29-4B88-AFBE-C6B9EBDE059B}" type="datetime1">
              <a:rPr lang="en-US" smtClean="0"/>
              <a:pPr/>
              <a:t>2/13/2012</a:t>
            </a:fld>
            <a:endParaRPr lang="en-US" dirty="0"/>
          </a:p>
        </p:txBody>
      </p:sp>
      <p:sp>
        <p:nvSpPr>
          <p:cNvPr id="6" name="Slide Number Placeholder 5"/>
          <p:cNvSpPr>
            <a:spLocks noGrp="1"/>
          </p:cNvSpPr>
          <p:nvPr>
            <p:ph type="sldNum" sz="quarter" idx="4"/>
          </p:nvPr>
        </p:nvSpPr>
        <p:spPr>
          <a:xfrm>
            <a:off x="457200" y="6356351"/>
            <a:ext cx="457200" cy="196850"/>
          </a:xfrm>
          <a:prstGeom prst="rect">
            <a:avLst/>
          </a:prstGeom>
        </p:spPr>
        <p:txBody>
          <a:bodyPr vert="horz" lIns="91440" tIns="45720" rIns="91440" bIns="45720" rtlCol="0" anchor="ctr"/>
          <a:lstStyle>
            <a:lvl1pPr algn="l">
              <a:defRPr sz="1200">
                <a:solidFill>
                  <a:schemeClr val="bg1"/>
                </a:solidFill>
              </a:defRPr>
            </a:lvl1pPr>
          </a:lstStyle>
          <a:p>
            <a:fld id="{35631A8E-801F-401B-ACF7-711EAD65D5F0}" type="slidenum">
              <a:rPr lang="en-US" smtClean="0"/>
              <a:pPr/>
              <a:t>‹#›</a:t>
            </a:fld>
            <a:endParaRPr lang="en-US"/>
          </a:p>
        </p:txBody>
      </p:sp>
      <p:pic>
        <p:nvPicPr>
          <p:cNvPr id="10" name="Picture 9" descr="CCC_RGB.png"/>
          <p:cNvPicPr>
            <a:picLocks noChangeAspect="1"/>
          </p:cNvPicPr>
          <p:nvPr/>
        </p:nvPicPr>
        <p:blipFill>
          <a:blip r:embed="rId12" cstate="print"/>
          <a:stretch>
            <a:fillRect/>
          </a:stretch>
        </p:blipFill>
        <p:spPr>
          <a:xfrm>
            <a:off x="7385050" y="6154352"/>
            <a:ext cx="1309241" cy="544644"/>
          </a:xfrm>
          <a:prstGeom prst="rect">
            <a:avLst/>
          </a:prstGeom>
        </p:spPr>
      </p:pic>
      <p:cxnSp>
        <p:nvCxnSpPr>
          <p:cNvPr id="13" name="Straight Connector 12"/>
          <p:cNvCxnSpPr/>
          <p:nvPr/>
        </p:nvCxnSpPr>
        <p:spPr>
          <a:xfrm>
            <a:off x="571500" y="1143000"/>
            <a:ext cx="8572500" cy="0"/>
          </a:xfrm>
          <a:prstGeom prst="line">
            <a:avLst/>
          </a:prstGeom>
          <a:ln>
            <a:solidFill>
              <a:schemeClr val="tx2"/>
            </a:solidFill>
            <a:beve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hdr="0" ftr="0"/>
  <p:txStyles>
    <p:titleStyle>
      <a:lvl1pPr algn="l" defTabSz="914400" rtl="0" eaLnBrk="1" latinLnBrk="0" hangingPunct="1">
        <a:lnSpc>
          <a:spcPct val="90000"/>
        </a:lnSpc>
        <a:spcBef>
          <a:spcPct val="0"/>
        </a:spcBef>
        <a:buNone/>
        <a:defRPr sz="2800" kern="1200">
          <a:solidFill>
            <a:schemeClr val="tx2"/>
          </a:solidFill>
          <a:latin typeface="+mj-lt"/>
          <a:ea typeface="+mj-ea"/>
          <a:cs typeface="+mj-cs"/>
        </a:defRPr>
      </a:lvl1pPr>
    </p:titleStyle>
    <p:bodyStyle>
      <a:lvl1pPr marL="231775" indent="-231775" algn="l" defTabSz="914400" rtl="0" eaLnBrk="1" latinLnBrk="0" hangingPunct="1">
        <a:lnSpc>
          <a:spcPct val="90000"/>
        </a:lnSpc>
        <a:spcBef>
          <a:spcPts val="1800"/>
        </a:spcBef>
        <a:buFont typeface="Arial" pitchFamily="34" charset="0"/>
        <a:buChar char="•"/>
        <a:tabLst/>
        <a:defRPr sz="2400" kern="1200">
          <a:solidFill>
            <a:schemeClr val="tx2"/>
          </a:solidFill>
          <a:latin typeface="+mn-lt"/>
          <a:ea typeface="+mn-ea"/>
          <a:cs typeface="+mn-cs"/>
        </a:defRPr>
      </a:lvl1pPr>
      <a:lvl2pPr marL="566738" indent="-219075" algn="l" defTabSz="914400" rtl="0" eaLnBrk="1" latinLnBrk="0" hangingPunct="1">
        <a:lnSpc>
          <a:spcPct val="90000"/>
        </a:lnSpc>
        <a:spcBef>
          <a:spcPts val="1200"/>
        </a:spcBef>
        <a:buFont typeface="Arial" pitchFamily="34" charset="0"/>
        <a:buChar char="–"/>
        <a:defRPr sz="2000" kern="1200">
          <a:solidFill>
            <a:schemeClr val="tx2"/>
          </a:solidFill>
          <a:latin typeface="+mn-lt"/>
          <a:ea typeface="+mn-ea"/>
          <a:cs typeface="+mn-cs"/>
        </a:defRPr>
      </a:lvl2pPr>
      <a:lvl3pPr marL="863600" indent="-180975" algn="l" defTabSz="914400" rtl="0" eaLnBrk="1" latinLnBrk="0" hangingPunct="1">
        <a:lnSpc>
          <a:spcPct val="90000"/>
        </a:lnSpc>
        <a:spcBef>
          <a:spcPts val="800"/>
        </a:spcBef>
        <a:buFont typeface="Arial" pitchFamily="34" charset="0"/>
        <a:buChar char="•"/>
        <a:defRPr sz="1800" kern="1200">
          <a:solidFill>
            <a:schemeClr val="tx2"/>
          </a:solidFill>
          <a:latin typeface="+mn-lt"/>
          <a:ea typeface="+mn-ea"/>
          <a:cs typeface="+mn-cs"/>
        </a:defRPr>
      </a:lvl3pPr>
      <a:lvl4pPr marL="1146175" indent="-180975" algn="l" defTabSz="914400" rtl="0" eaLnBrk="1" latinLnBrk="0" hangingPunct="1">
        <a:lnSpc>
          <a:spcPct val="90000"/>
        </a:lnSpc>
        <a:spcBef>
          <a:spcPts val="600"/>
        </a:spcBef>
        <a:buFont typeface="Arial" pitchFamily="34" charset="0"/>
        <a:buChar char="–"/>
        <a:defRPr sz="1600" kern="1200">
          <a:solidFill>
            <a:schemeClr val="tx2"/>
          </a:solidFill>
          <a:latin typeface="+mn-lt"/>
          <a:ea typeface="+mn-ea"/>
          <a:cs typeface="+mn-cs"/>
        </a:defRPr>
      </a:lvl4pPr>
      <a:lvl5pPr marL="1312863" indent="-115888" algn="l" defTabSz="914400" rtl="0" eaLnBrk="1" latinLnBrk="0" hangingPunct="1">
        <a:lnSpc>
          <a:spcPct val="90000"/>
        </a:lnSpc>
        <a:spcBef>
          <a:spcPts val="600"/>
        </a:spcBef>
        <a:buFont typeface="Arial" pitchFamily="34" charset="0"/>
        <a:buChar char="•"/>
        <a:defRPr sz="14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klebe@copyright.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ecolleran@copyright.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1.jpeg"/><Relationship Id="rId7"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3.jpeg"/><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1.jpeg"/><Relationship Id="rId7"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3.jpeg"/><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1.jpeg"/><Relationship Id="rId7" Type="http://schemas.openxmlformats.org/officeDocument/2006/relationships/image" Target="../media/image14.jpeg"/><Relationship Id="rId2" Type="http://schemas.openxmlformats.org/officeDocument/2006/relationships/notesSlide" Target="../notesSlides/notesSlide70.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3.jpeg"/><Relationship Id="rId4" Type="http://schemas.openxmlformats.org/officeDocument/2006/relationships/image" Target="../media/image12.jpeg"/></Relationships>
</file>

<file path=ppt/slides/_rels/slide7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hyperlink" Target="mailto:sklebe@copyright.com"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146175"/>
          </a:xfrm>
        </p:spPr>
        <p:txBody>
          <a:bodyPr/>
          <a:lstStyle/>
          <a:p>
            <a:r>
              <a:rPr lang="en-US" dirty="0" smtClean="0"/>
              <a:t>Copyright for Startups</a:t>
            </a:r>
            <a:br>
              <a:rPr lang="en-US" dirty="0" smtClean="0"/>
            </a:br>
            <a:r>
              <a:rPr lang="en-US" dirty="0" smtClean="0"/>
              <a:t>Session 2: Copyright In Motion</a:t>
            </a:r>
            <a:endParaRPr lang="en-US" dirty="0"/>
          </a:p>
        </p:txBody>
      </p:sp>
      <p:sp>
        <p:nvSpPr>
          <p:cNvPr id="3" name="Subtitle 2"/>
          <p:cNvSpPr>
            <a:spLocks noGrp="1"/>
          </p:cNvSpPr>
          <p:nvPr>
            <p:ph type="subTitle" idx="1"/>
          </p:nvPr>
        </p:nvSpPr>
        <p:spPr>
          <a:xfrm>
            <a:off x="685799" y="2819400"/>
            <a:ext cx="7772400" cy="914400"/>
          </a:xfrm>
        </p:spPr>
        <p:txBody>
          <a:bodyPr/>
          <a:lstStyle/>
          <a:p>
            <a:r>
              <a:rPr lang="en-US" dirty="0" smtClean="0"/>
              <a:t>O’Reilly Tools of Change for Publishing</a:t>
            </a:r>
          </a:p>
          <a:p>
            <a:r>
              <a:rPr lang="en-US" dirty="0" smtClean="0"/>
              <a:t>2012</a:t>
            </a:r>
          </a:p>
          <a:p>
            <a:endParaRPr lang="en-US" dirty="0"/>
          </a:p>
        </p:txBody>
      </p:sp>
      <p:sp>
        <p:nvSpPr>
          <p:cNvPr id="6" name="Text Placeholder 5"/>
          <p:cNvSpPr>
            <a:spLocks noGrp="1"/>
          </p:cNvSpPr>
          <p:nvPr>
            <p:ph type="body" sz="quarter" idx="10"/>
          </p:nvPr>
        </p:nvSpPr>
        <p:spPr>
          <a:xfrm>
            <a:off x="685800" y="3733800"/>
            <a:ext cx="3886200" cy="1219200"/>
          </a:xfrm>
        </p:spPr>
        <p:txBody>
          <a:bodyPr/>
          <a:lstStyle/>
          <a:p>
            <a:r>
              <a:rPr lang="en-US" dirty="0" err="1" smtClean="0"/>
              <a:t>Skott</a:t>
            </a:r>
            <a:r>
              <a:rPr lang="en-US" dirty="0" smtClean="0"/>
              <a:t> </a:t>
            </a:r>
            <a:r>
              <a:rPr lang="en-US" dirty="0" err="1" smtClean="0"/>
              <a:t>Klebe</a:t>
            </a:r>
            <a:endParaRPr lang="en-US" dirty="0" smtClean="0"/>
          </a:p>
          <a:p>
            <a:r>
              <a:rPr lang="en-US" dirty="0" smtClean="0"/>
              <a:t>Copyright Clearance Center</a:t>
            </a:r>
          </a:p>
          <a:p>
            <a:r>
              <a:rPr lang="en-US" dirty="0" smtClean="0">
                <a:hlinkClick r:id="rId3"/>
              </a:rPr>
              <a:t>sklebe@copyright.com</a:t>
            </a:r>
            <a:endParaRPr lang="en-US" dirty="0" smtClean="0"/>
          </a:p>
          <a:p>
            <a:r>
              <a:rPr lang="en-US" dirty="0" smtClean="0"/>
              <a:t>Twitter: @</a:t>
            </a:r>
            <a:r>
              <a:rPr lang="en-US" dirty="0" err="1" smtClean="0"/>
              <a:t>skottk</a:t>
            </a:r>
            <a:endParaRPr lang="en-US" dirty="0"/>
          </a:p>
        </p:txBody>
      </p:sp>
      <p:sp>
        <p:nvSpPr>
          <p:cNvPr id="5" name="Text Placeholder 5"/>
          <p:cNvSpPr txBox="1">
            <a:spLocks/>
          </p:cNvSpPr>
          <p:nvPr/>
        </p:nvSpPr>
        <p:spPr>
          <a:xfrm>
            <a:off x="5029200" y="3733800"/>
            <a:ext cx="3886200" cy="1219200"/>
          </a:xfrm>
          <a:prstGeom prst="rect">
            <a:avLst/>
          </a:prstGeom>
        </p:spPr>
        <p:txBody>
          <a:bodyPr vert="horz" lIns="91440" tIns="45720" rIns="91440" bIns="45720" rtlCol="0">
            <a:noAutofit/>
          </a:bodyPr>
          <a:lstStyle/>
          <a:p>
            <a:pPr marL="231775" marR="0" lvl="0" indent="-231775" algn="l" defTabSz="914400" rtl="0" eaLnBrk="1" fontAlgn="auto" latinLnBrk="0" hangingPunct="1">
              <a:lnSpc>
                <a:spcPct val="90000"/>
              </a:lnSpc>
              <a:spcBef>
                <a:spcPts val="0"/>
              </a:spcBef>
              <a:spcAft>
                <a:spcPts val="0"/>
              </a:spcAft>
              <a:buClrTx/>
              <a:buSzTx/>
              <a:buFont typeface="Arial" pitchFamily="34" charset="0"/>
              <a:buNone/>
              <a:tabLst/>
              <a:defRPr/>
            </a:pPr>
            <a:r>
              <a:rPr kumimoji="0" lang="en-US" sz="1600" b="0" i="0" u="none" strike="noStrike" kern="1200" cap="none" spc="0" normalizeH="0" baseline="0" noProof="0" dirty="0" smtClean="0">
                <a:ln>
                  <a:noFill/>
                </a:ln>
                <a:solidFill>
                  <a:schemeClr val="tx2"/>
                </a:solidFill>
                <a:effectLst/>
                <a:uLnTx/>
                <a:uFillTx/>
                <a:latin typeface="+mn-lt"/>
                <a:ea typeface="+mn-ea"/>
                <a:cs typeface="+mn-cs"/>
              </a:rPr>
              <a:t>Ed</a:t>
            </a:r>
            <a:r>
              <a:rPr kumimoji="0" lang="en-US" sz="1600" b="0" i="0" u="none" strike="noStrike" kern="1200" cap="none" spc="0" normalizeH="0" noProof="0" dirty="0" smtClean="0">
                <a:ln>
                  <a:noFill/>
                </a:ln>
                <a:solidFill>
                  <a:schemeClr val="tx2"/>
                </a:solidFill>
                <a:effectLst/>
                <a:uLnTx/>
                <a:uFillTx/>
                <a:latin typeface="+mn-lt"/>
                <a:ea typeface="+mn-ea"/>
                <a:cs typeface="+mn-cs"/>
              </a:rPr>
              <a:t> Colleran</a:t>
            </a:r>
            <a:endParaRPr kumimoji="0" lang="en-US" sz="1600" b="0" i="0" u="none" strike="noStrike" kern="1200" cap="none" spc="0" normalizeH="0" baseline="0" noProof="0" dirty="0" smtClean="0">
              <a:ln>
                <a:noFill/>
              </a:ln>
              <a:solidFill>
                <a:schemeClr val="tx2"/>
              </a:solidFill>
              <a:effectLst/>
              <a:uLnTx/>
              <a:uFillTx/>
              <a:latin typeface="+mn-lt"/>
              <a:ea typeface="+mn-ea"/>
              <a:cs typeface="+mn-cs"/>
            </a:endParaRPr>
          </a:p>
          <a:p>
            <a:pPr marL="231775" marR="0" lvl="0" indent="-231775" algn="l" defTabSz="914400" rtl="0" eaLnBrk="1" fontAlgn="auto" latinLnBrk="0" hangingPunct="1">
              <a:lnSpc>
                <a:spcPct val="90000"/>
              </a:lnSpc>
              <a:spcBef>
                <a:spcPts val="0"/>
              </a:spcBef>
              <a:spcAft>
                <a:spcPts val="0"/>
              </a:spcAft>
              <a:buClrTx/>
              <a:buSzTx/>
              <a:buFont typeface="Arial" pitchFamily="34" charset="0"/>
              <a:buNone/>
              <a:tabLst/>
              <a:defRPr/>
            </a:pPr>
            <a:r>
              <a:rPr kumimoji="0" lang="en-US" sz="1600" b="0" i="0" u="none" strike="noStrike" kern="1200" cap="none" spc="0" normalizeH="0" baseline="0" noProof="0" dirty="0" smtClean="0">
                <a:ln>
                  <a:noFill/>
                </a:ln>
                <a:solidFill>
                  <a:schemeClr val="tx2"/>
                </a:solidFill>
                <a:effectLst/>
                <a:uLnTx/>
                <a:uFillTx/>
                <a:latin typeface="+mn-lt"/>
                <a:ea typeface="+mn-ea"/>
                <a:cs typeface="+mn-cs"/>
              </a:rPr>
              <a:t>Copyright Clearance Center</a:t>
            </a:r>
          </a:p>
          <a:p>
            <a:pPr marL="231775" marR="0" lvl="0" indent="-231775" algn="l" defTabSz="914400" rtl="0" eaLnBrk="1" fontAlgn="auto" latinLnBrk="0" hangingPunct="1">
              <a:lnSpc>
                <a:spcPct val="90000"/>
              </a:lnSpc>
              <a:spcBef>
                <a:spcPts val="0"/>
              </a:spcBef>
              <a:spcAft>
                <a:spcPts val="0"/>
              </a:spcAft>
              <a:buClrTx/>
              <a:buSzTx/>
              <a:buFont typeface="Arial" pitchFamily="34" charset="0"/>
              <a:buNone/>
              <a:tabLst/>
              <a:defRPr/>
            </a:pPr>
            <a:r>
              <a:rPr kumimoji="0" lang="en-US" sz="1600" b="0" i="0" u="none" strike="noStrike" kern="1200" cap="none" spc="0" normalizeH="0" baseline="0" noProof="0" dirty="0" smtClean="0">
                <a:ln>
                  <a:noFill/>
                </a:ln>
                <a:solidFill>
                  <a:schemeClr val="tx2"/>
                </a:solidFill>
                <a:effectLst/>
                <a:uLnTx/>
                <a:uFillTx/>
                <a:latin typeface="+mn-lt"/>
                <a:ea typeface="+mn-ea"/>
                <a:cs typeface="+mn-cs"/>
                <a:hlinkClick r:id="rId4"/>
              </a:rPr>
              <a:t>ecolleran@copyright.com</a:t>
            </a:r>
            <a:endParaRPr kumimoji="0" lang="en-US" sz="1600" b="0" i="0" u="none" strike="noStrike" kern="1200" cap="none" spc="0" normalizeH="0" baseline="0" noProof="0" dirty="0" smtClean="0">
              <a:ln>
                <a:noFill/>
              </a:ln>
              <a:solidFill>
                <a:schemeClr val="tx2"/>
              </a:solidFill>
              <a:effectLst/>
              <a:uLnTx/>
              <a:uFillTx/>
              <a:latin typeface="+mn-lt"/>
              <a:ea typeface="+mn-ea"/>
              <a:cs typeface="+mn-cs"/>
            </a:endParaRPr>
          </a:p>
          <a:p>
            <a:pPr marL="231775" marR="0" lvl="0" indent="-231775" algn="l" defTabSz="914400" rtl="0" eaLnBrk="1" fontAlgn="auto" latinLnBrk="0" hangingPunct="1">
              <a:lnSpc>
                <a:spcPct val="90000"/>
              </a:lnSpc>
              <a:spcBef>
                <a:spcPts val="0"/>
              </a:spcBef>
              <a:spcAft>
                <a:spcPts val="0"/>
              </a:spcAft>
              <a:buClrTx/>
              <a:buSzTx/>
              <a:buFont typeface="Arial" pitchFamily="34" charset="0"/>
              <a:buNone/>
              <a:tabLst/>
              <a:defRPr/>
            </a:pPr>
            <a:r>
              <a:rPr lang="en-US" sz="1600" dirty="0" smtClean="0">
                <a:solidFill>
                  <a:schemeClr val="tx2"/>
                </a:solidFill>
              </a:rPr>
              <a:t>@</a:t>
            </a:r>
            <a:r>
              <a:rPr lang="en-US" sz="1600" dirty="0" err="1" smtClean="0">
                <a:solidFill>
                  <a:schemeClr val="tx2"/>
                </a:solidFill>
              </a:rPr>
              <a:t>ecolleran</a:t>
            </a:r>
            <a:endParaRPr kumimoji="0" lang="en-US" sz="1600"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F9D4C863-FD0D-44A9-8EB0-E2E64D01D298}" type="datetime1">
              <a:rPr lang="en-US" smtClean="0"/>
              <a:pPr/>
              <a:t>2/13/2012</a:t>
            </a:fld>
            <a:endParaRPr lang="en-US"/>
          </a:p>
        </p:txBody>
      </p:sp>
      <p:sp>
        <p:nvSpPr>
          <p:cNvPr id="5" name="Slide Number Placeholder 4"/>
          <p:cNvSpPr>
            <a:spLocks noGrp="1"/>
          </p:cNvSpPr>
          <p:nvPr>
            <p:ph type="sldNum" sz="quarter" idx="12"/>
          </p:nvPr>
        </p:nvSpPr>
        <p:spPr/>
        <p:txBody>
          <a:bodyPr/>
          <a:lstStyle/>
          <a:p>
            <a:fld id="{35631A8E-801F-401B-ACF7-711EAD65D5F0}" type="slidenum">
              <a:rPr lang="en-US" smtClean="0"/>
              <a:pPr/>
              <a:t>10</a:t>
            </a:fld>
            <a:endParaRPr lang="en-US"/>
          </a:p>
        </p:txBody>
      </p:sp>
      <p:sp>
        <p:nvSpPr>
          <p:cNvPr id="6" name="Rectangle 5"/>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2000" dirty="0" err="1" smtClean="0"/>
          </a:p>
        </p:txBody>
      </p:sp>
      <p:sp>
        <p:nvSpPr>
          <p:cNvPr id="7" name="Rectangle 6"/>
          <p:cNvSpPr/>
          <p:nvPr/>
        </p:nvSpPr>
        <p:spPr>
          <a:xfrm>
            <a:off x="0" y="1676400"/>
            <a:ext cx="9144000" cy="3505200"/>
          </a:xfrm>
          <a:prstGeom prst="rect">
            <a:avLst/>
          </a:prstGeom>
          <a:solidFill>
            <a:schemeClr val="tx2">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2000" dirty="0" err="1" smtClean="0"/>
          </a:p>
        </p:txBody>
      </p:sp>
      <p:grpSp>
        <p:nvGrpSpPr>
          <p:cNvPr id="8" name="Group 9"/>
          <p:cNvGrpSpPr>
            <a:grpSpLocks/>
          </p:cNvGrpSpPr>
          <p:nvPr/>
        </p:nvGrpSpPr>
        <p:grpSpPr bwMode="auto">
          <a:xfrm>
            <a:off x="-1260475" y="1219200"/>
            <a:ext cx="4537075" cy="4537075"/>
            <a:chOff x="-927640" y="2157397"/>
            <a:chExt cx="4537739" cy="4537739"/>
          </a:xfrm>
        </p:grpSpPr>
        <p:sp>
          <p:nvSpPr>
            <p:cNvPr id="9" name="Oval 10"/>
            <p:cNvSpPr>
              <a:spLocks noChangeArrowheads="1"/>
            </p:cNvSpPr>
            <p:nvPr/>
          </p:nvSpPr>
          <p:spPr bwMode="auto">
            <a:xfrm>
              <a:off x="-925952" y="2159085"/>
              <a:ext cx="4534362" cy="4534362"/>
            </a:xfrm>
            <a:prstGeom prst="ellipse">
              <a:avLst/>
            </a:prstGeom>
            <a:solidFill>
              <a:schemeClr val="bg1">
                <a:alpha val="34117"/>
              </a:schemeClr>
            </a:solidFill>
            <a:ln w="12700" cap="sq" algn="ctr">
              <a:noFill/>
              <a:miter lim="800000"/>
              <a:headEnd/>
              <a:tailEnd/>
            </a:ln>
          </p:spPr>
          <p:txBody>
            <a:bodyPr wrap="none" anchor="ctr"/>
            <a:lstStyle/>
            <a:p>
              <a:pPr algn="ctr"/>
              <a:endParaRPr lang="en-US"/>
            </a:p>
          </p:txBody>
        </p:sp>
        <p:grpSp>
          <p:nvGrpSpPr>
            <p:cNvPr id="10" name="Group 70"/>
            <p:cNvGrpSpPr/>
            <p:nvPr/>
          </p:nvGrpSpPr>
          <p:grpSpPr>
            <a:xfrm>
              <a:off x="-927640" y="2157397"/>
              <a:ext cx="4537739" cy="4537739"/>
              <a:chOff x="2747759" y="2994183"/>
              <a:chExt cx="870324" cy="871963"/>
            </a:xfrm>
            <a:solidFill>
              <a:schemeClr val="bg1">
                <a:alpha val="82000"/>
              </a:schemeClr>
            </a:solidFill>
          </p:grpSpPr>
          <p:sp>
            <p:nvSpPr>
              <p:cNvPr id="11" name="Freeform 34"/>
              <p:cNvSpPr>
                <a:spLocks/>
              </p:cNvSpPr>
              <p:nvPr/>
            </p:nvSpPr>
            <p:spPr bwMode="auto">
              <a:xfrm>
                <a:off x="2945126" y="3200400"/>
                <a:ext cx="445598" cy="457202"/>
              </a:xfrm>
              <a:custGeom>
                <a:avLst/>
                <a:gdLst/>
                <a:ahLst/>
                <a:cxnLst>
                  <a:cxn ang="0">
                    <a:pos x="189" y="64"/>
                  </a:cxn>
                  <a:cxn ang="0">
                    <a:pos x="186" y="0"/>
                  </a:cxn>
                  <a:cxn ang="0">
                    <a:pos x="180" y="0"/>
                  </a:cxn>
                  <a:cxn ang="0">
                    <a:pos x="165" y="9"/>
                  </a:cxn>
                  <a:cxn ang="0">
                    <a:pos x="109" y="0"/>
                  </a:cxn>
                  <a:cxn ang="0">
                    <a:pos x="0" y="98"/>
                  </a:cxn>
                  <a:cxn ang="0">
                    <a:pos x="107" y="198"/>
                  </a:cxn>
                  <a:cxn ang="0">
                    <a:pos x="193" y="161"/>
                  </a:cxn>
                  <a:cxn ang="0">
                    <a:pos x="187" y="156"/>
                  </a:cxn>
                  <a:cxn ang="0">
                    <a:pos x="115" y="185"/>
                  </a:cxn>
                  <a:cxn ang="0">
                    <a:pos x="38" y="99"/>
                  </a:cxn>
                  <a:cxn ang="0">
                    <a:pos x="64" y="28"/>
                  </a:cxn>
                  <a:cxn ang="0">
                    <a:pos x="111" y="11"/>
                  </a:cxn>
                  <a:cxn ang="0">
                    <a:pos x="182" y="64"/>
                  </a:cxn>
                  <a:cxn ang="0">
                    <a:pos x="189" y="64"/>
                  </a:cxn>
                </a:cxnLst>
                <a:rect l="0" t="0" r="r" b="b"/>
                <a:pathLst>
                  <a:path w="193" h="198">
                    <a:moveTo>
                      <a:pt x="189" y="64"/>
                    </a:moveTo>
                    <a:cubicBezTo>
                      <a:pt x="186" y="0"/>
                      <a:pt x="186" y="0"/>
                      <a:pt x="186" y="0"/>
                    </a:cubicBezTo>
                    <a:cubicBezTo>
                      <a:pt x="180" y="0"/>
                      <a:pt x="180" y="0"/>
                      <a:pt x="180" y="0"/>
                    </a:cubicBezTo>
                    <a:cubicBezTo>
                      <a:pt x="177" y="9"/>
                      <a:pt x="166" y="9"/>
                      <a:pt x="165" y="9"/>
                    </a:cubicBezTo>
                    <a:cubicBezTo>
                      <a:pt x="158" y="9"/>
                      <a:pt x="137" y="0"/>
                      <a:pt x="109" y="0"/>
                    </a:cubicBezTo>
                    <a:cubicBezTo>
                      <a:pt x="54" y="0"/>
                      <a:pt x="0" y="35"/>
                      <a:pt x="0" y="98"/>
                    </a:cubicBezTo>
                    <a:cubicBezTo>
                      <a:pt x="0" y="170"/>
                      <a:pt x="56" y="198"/>
                      <a:pt x="107" y="198"/>
                    </a:cubicBezTo>
                    <a:cubicBezTo>
                      <a:pt x="165" y="198"/>
                      <a:pt x="193" y="162"/>
                      <a:pt x="193" y="161"/>
                    </a:cubicBezTo>
                    <a:cubicBezTo>
                      <a:pt x="187" y="156"/>
                      <a:pt x="187" y="156"/>
                      <a:pt x="187" y="156"/>
                    </a:cubicBezTo>
                    <a:cubicBezTo>
                      <a:pt x="177" y="164"/>
                      <a:pt x="155" y="185"/>
                      <a:pt x="115" y="185"/>
                    </a:cubicBezTo>
                    <a:cubicBezTo>
                      <a:pt x="75" y="185"/>
                      <a:pt x="38" y="160"/>
                      <a:pt x="38" y="99"/>
                    </a:cubicBezTo>
                    <a:cubicBezTo>
                      <a:pt x="38" y="58"/>
                      <a:pt x="51" y="39"/>
                      <a:pt x="64" y="28"/>
                    </a:cubicBezTo>
                    <a:cubicBezTo>
                      <a:pt x="77" y="17"/>
                      <a:pt x="96" y="11"/>
                      <a:pt x="111" y="11"/>
                    </a:cubicBezTo>
                    <a:cubicBezTo>
                      <a:pt x="151" y="11"/>
                      <a:pt x="174" y="34"/>
                      <a:pt x="182" y="64"/>
                    </a:cubicBezTo>
                    <a:lnTo>
                      <a:pt x="189" y="64"/>
                    </a:lnTo>
                    <a:close/>
                  </a:path>
                </a:pathLst>
              </a:custGeom>
              <a:grpFill/>
              <a:ln w="12700" cap="sq" algn="ctr">
                <a:noFill/>
                <a:miter lim="800000"/>
                <a:headEnd/>
                <a:tailEnd/>
              </a:ln>
              <a:effectLst/>
            </p:spPr>
            <p:txBody>
              <a:bodyPr wrap="none" anchor="ctr"/>
              <a:lstStyle/>
              <a:p>
                <a:pPr algn="ctr">
                  <a:defRPr/>
                </a:pPr>
                <a:endParaRPr lang="en-US" dirty="0">
                  <a:latin typeface="Times"/>
                </a:endParaRPr>
              </a:p>
            </p:txBody>
          </p:sp>
          <p:sp>
            <p:nvSpPr>
              <p:cNvPr id="12" name="Freeform 35"/>
              <p:cNvSpPr>
                <a:spLocks noEditPoints="1"/>
              </p:cNvSpPr>
              <p:nvPr/>
            </p:nvSpPr>
            <p:spPr bwMode="auto">
              <a:xfrm>
                <a:off x="2747759" y="2994183"/>
                <a:ext cx="870324" cy="871963"/>
              </a:xfrm>
              <a:custGeom>
                <a:avLst/>
                <a:gdLst/>
                <a:ahLst/>
                <a:cxnLst>
                  <a:cxn ang="0">
                    <a:pos x="0" y="266"/>
                  </a:cxn>
                  <a:cxn ang="0">
                    <a:pos x="267" y="533"/>
                  </a:cxn>
                  <a:cxn ang="0">
                    <a:pos x="533" y="266"/>
                  </a:cxn>
                  <a:cxn ang="0">
                    <a:pos x="267" y="0"/>
                  </a:cxn>
                  <a:cxn ang="0">
                    <a:pos x="0" y="266"/>
                  </a:cxn>
                  <a:cxn ang="0">
                    <a:pos x="19" y="266"/>
                  </a:cxn>
                  <a:cxn ang="0">
                    <a:pos x="267" y="19"/>
                  </a:cxn>
                  <a:cxn ang="0">
                    <a:pos x="515" y="266"/>
                  </a:cxn>
                  <a:cxn ang="0">
                    <a:pos x="267" y="514"/>
                  </a:cxn>
                  <a:cxn ang="0">
                    <a:pos x="19" y="266"/>
                  </a:cxn>
                </a:cxnLst>
                <a:rect l="0" t="0" r="r" b="b"/>
                <a:pathLst>
                  <a:path w="533" h="533">
                    <a:moveTo>
                      <a:pt x="0" y="266"/>
                    </a:moveTo>
                    <a:cubicBezTo>
                      <a:pt x="0" y="413"/>
                      <a:pt x="120" y="533"/>
                      <a:pt x="267" y="533"/>
                    </a:cubicBezTo>
                    <a:cubicBezTo>
                      <a:pt x="414" y="533"/>
                      <a:pt x="533" y="413"/>
                      <a:pt x="533" y="266"/>
                    </a:cubicBezTo>
                    <a:cubicBezTo>
                      <a:pt x="533" y="120"/>
                      <a:pt x="414" y="0"/>
                      <a:pt x="267" y="0"/>
                    </a:cubicBezTo>
                    <a:cubicBezTo>
                      <a:pt x="120" y="0"/>
                      <a:pt x="0" y="120"/>
                      <a:pt x="0" y="266"/>
                    </a:cubicBezTo>
                    <a:close/>
                    <a:moveTo>
                      <a:pt x="19" y="266"/>
                    </a:moveTo>
                    <a:cubicBezTo>
                      <a:pt x="19" y="130"/>
                      <a:pt x="130" y="19"/>
                      <a:pt x="267" y="19"/>
                    </a:cubicBezTo>
                    <a:cubicBezTo>
                      <a:pt x="404" y="19"/>
                      <a:pt x="515" y="130"/>
                      <a:pt x="515" y="266"/>
                    </a:cubicBezTo>
                    <a:cubicBezTo>
                      <a:pt x="515" y="403"/>
                      <a:pt x="404" y="514"/>
                      <a:pt x="267" y="514"/>
                    </a:cubicBezTo>
                    <a:cubicBezTo>
                      <a:pt x="130" y="514"/>
                      <a:pt x="19" y="403"/>
                      <a:pt x="19" y="266"/>
                    </a:cubicBezTo>
                    <a:close/>
                  </a:path>
                </a:pathLst>
              </a:custGeom>
              <a:grpFill/>
              <a:ln w="12700" cap="sq" algn="ctr">
                <a:noFill/>
                <a:miter lim="800000"/>
                <a:headEnd/>
                <a:tailEnd/>
              </a:ln>
              <a:effectLst/>
            </p:spPr>
            <p:txBody>
              <a:bodyPr wrap="none" anchor="ctr"/>
              <a:lstStyle/>
              <a:p>
                <a:pPr algn="ctr">
                  <a:defRPr/>
                </a:pPr>
                <a:endParaRPr lang="en-US" dirty="0">
                  <a:latin typeface="Times"/>
                </a:endParaRPr>
              </a:p>
            </p:txBody>
          </p:sp>
        </p:grpSp>
      </p:grpSp>
      <p:sp>
        <p:nvSpPr>
          <p:cNvPr id="14" name="TextBox 13"/>
          <p:cNvSpPr txBox="1"/>
          <p:nvPr/>
        </p:nvSpPr>
        <p:spPr>
          <a:xfrm>
            <a:off x="3886200" y="3124200"/>
            <a:ext cx="4419600" cy="1089529"/>
          </a:xfrm>
          <a:prstGeom prst="rect">
            <a:avLst/>
          </a:prstGeom>
          <a:noFill/>
        </p:spPr>
        <p:txBody>
          <a:bodyPr wrap="square" rtlCol="0">
            <a:spAutoFit/>
          </a:bodyPr>
          <a:lstStyle/>
          <a:p>
            <a:pPr>
              <a:lnSpc>
                <a:spcPct val="90000"/>
              </a:lnSpc>
              <a:spcBef>
                <a:spcPts val="1200"/>
              </a:spcBef>
            </a:pPr>
            <a:r>
              <a:rPr lang="en-US" sz="3600" b="1" dirty="0" smtClean="0">
                <a:solidFill>
                  <a:schemeClr val="bg1"/>
                </a:solidFill>
              </a:rPr>
              <a:t>Licensing Mechanisms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9"/>
          <p:cNvSpPr>
            <a:spLocks noChangeArrowheads="1"/>
          </p:cNvSpPr>
          <p:nvPr/>
        </p:nvSpPr>
        <p:spPr bwMode="auto">
          <a:xfrm>
            <a:off x="-3" y="2155962"/>
            <a:ext cx="9144003" cy="2781317"/>
          </a:xfrm>
          <a:prstGeom prst="rect">
            <a:avLst/>
          </a:prstGeom>
          <a:solidFill>
            <a:srgbClr val="FFC000">
              <a:alpha val="88000"/>
            </a:srgbClr>
          </a:solidFill>
          <a:ln w="12700" cap="sq" algn="ctr">
            <a:noFill/>
            <a:miter lim="800000"/>
            <a:headEnd/>
            <a:tailEnd/>
          </a:ln>
          <a:effectLst>
            <a:outerShdw blurRad="50800" dist="38100" dir="2700000" algn="tl" rotWithShape="0">
              <a:prstClr val="black">
                <a:alpha val="40000"/>
              </a:prstClr>
            </a:outerShdw>
          </a:effectLst>
        </p:spPr>
        <p:txBody>
          <a:bodyPr wrap="none" anchor="ctr"/>
          <a:lstStyle/>
          <a:p>
            <a:pPr algn="ctr"/>
            <a:endParaRPr lang="en-US" dirty="0"/>
          </a:p>
        </p:txBody>
      </p:sp>
      <p:sp>
        <p:nvSpPr>
          <p:cNvPr id="2" name="Title 1"/>
          <p:cNvSpPr>
            <a:spLocks noGrp="1"/>
          </p:cNvSpPr>
          <p:nvPr>
            <p:ph type="title"/>
          </p:nvPr>
        </p:nvSpPr>
        <p:spPr/>
        <p:txBody>
          <a:bodyPr/>
          <a:lstStyle/>
          <a:p>
            <a:r>
              <a:rPr lang="en-US" smtClean="0"/>
              <a:t>International Permission Considerations</a:t>
            </a:r>
            <a:endParaRPr lang="en-US" dirty="0"/>
          </a:p>
        </p:txBody>
      </p:sp>
      <p:sp>
        <p:nvSpPr>
          <p:cNvPr id="5" name="TextBox 4"/>
          <p:cNvSpPr txBox="1"/>
          <p:nvPr/>
        </p:nvSpPr>
        <p:spPr bwMode="auto">
          <a:xfrm>
            <a:off x="951508" y="2513223"/>
            <a:ext cx="2912012" cy="523220"/>
          </a:xfrm>
          <a:prstGeom prst="rect">
            <a:avLst/>
          </a:prstGeom>
          <a:noFill/>
          <a:ln w="12700" cap="sq" algn="ctr">
            <a:noFill/>
            <a:miter lim="800000"/>
            <a:headEnd/>
            <a:tailEnd/>
          </a:ln>
          <a:effectLst/>
        </p:spPr>
        <p:txBody>
          <a:bodyPr wrap="square" rtlCol="0">
            <a:spAutoFit/>
          </a:bodyPr>
          <a:lstStyle/>
          <a:p>
            <a:r>
              <a:rPr lang="en-US" sz="2800" dirty="0" smtClean="0">
                <a:solidFill>
                  <a:schemeClr val="bg1"/>
                </a:solidFill>
                <a:latin typeface="+mn-lt"/>
              </a:rPr>
              <a:t>Multiple licenses</a:t>
            </a:r>
            <a:endParaRPr lang="en-US" sz="2800" dirty="0">
              <a:solidFill>
                <a:schemeClr val="bg1"/>
              </a:solidFill>
              <a:latin typeface="+mn-lt"/>
            </a:endParaRPr>
          </a:p>
        </p:txBody>
      </p:sp>
      <p:sp>
        <p:nvSpPr>
          <p:cNvPr id="6" name="TextBox 5"/>
          <p:cNvSpPr txBox="1"/>
          <p:nvPr/>
        </p:nvSpPr>
        <p:spPr bwMode="auto">
          <a:xfrm>
            <a:off x="3584816" y="3418551"/>
            <a:ext cx="4192173" cy="523220"/>
          </a:xfrm>
          <a:prstGeom prst="rect">
            <a:avLst/>
          </a:prstGeom>
          <a:noFill/>
          <a:ln w="12700" cap="sq" algn="ctr">
            <a:noFill/>
            <a:miter lim="800000"/>
            <a:headEnd/>
            <a:tailEnd/>
          </a:ln>
          <a:effectLst/>
        </p:spPr>
        <p:txBody>
          <a:bodyPr wrap="square" rtlCol="0">
            <a:spAutoFit/>
          </a:bodyPr>
          <a:lstStyle/>
          <a:p>
            <a:r>
              <a:rPr lang="en-US" sz="2800" dirty="0" smtClean="0">
                <a:solidFill>
                  <a:schemeClr val="bg1"/>
                </a:solidFill>
                <a:latin typeface="+mn-lt"/>
              </a:rPr>
              <a:t>Collective management</a:t>
            </a:r>
            <a:endParaRPr lang="en-US" sz="2800" dirty="0">
              <a:solidFill>
                <a:schemeClr val="bg1"/>
              </a:solidFill>
              <a:latin typeface="+mn-lt"/>
            </a:endParaRPr>
          </a:p>
        </p:txBody>
      </p:sp>
      <p:sp>
        <p:nvSpPr>
          <p:cNvPr id="7" name="TextBox 6"/>
          <p:cNvSpPr txBox="1"/>
          <p:nvPr/>
        </p:nvSpPr>
        <p:spPr bwMode="auto">
          <a:xfrm>
            <a:off x="4895862" y="2549413"/>
            <a:ext cx="3828755" cy="523220"/>
          </a:xfrm>
          <a:prstGeom prst="rect">
            <a:avLst/>
          </a:prstGeom>
          <a:noFill/>
          <a:ln w="12700" cap="sq" algn="ctr">
            <a:noFill/>
            <a:miter lim="800000"/>
            <a:headEnd/>
            <a:tailEnd/>
          </a:ln>
          <a:effectLst/>
        </p:spPr>
        <p:txBody>
          <a:bodyPr wrap="square" rtlCol="0">
            <a:spAutoFit/>
          </a:bodyPr>
          <a:lstStyle/>
          <a:p>
            <a:r>
              <a:rPr lang="en-US" sz="2800" dirty="0" smtClean="0">
                <a:solidFill>
                  <a:schemeClr val="bg1"/>
                </a:solidFill>
                <a:latin typeface="+mn-lt"/>
              </a:rPr>
              <a:t>Individual permissions</a:t>
            </a:r>
            <a:endParaRPr lang="en-US" sz="2800" dirty="0">
              <a:solidFill>
                <a:schemeClr val="bg1"/>
              </a:solidFill>
              <a:latin typeface="+mn-lt"/>
            </a:endParaRPr>
          </a:p>
        </p:txBody>
      </p:sp>
      <p:sp>
        <p:nvSpPr>
          <p:cNvPr id="8" name="TextBox 7"/>
          <p:cNvSpPr txBox="1"/>
          <p:nvPr/>
        </p:nvSpPr>
        <p:spPr bwMode="auto">
          <a:xfrm>
            <a:off x="545686" y="3437105"/>
            <a:ext cx="2197514" cy="523220"/>
          </a:xfrm>
          <a:prstGeom prst="rect">
            <a:avLst/>
          </a:prstGeom>
          <a:noFill/>
          <a:ln w="12700" cap="sq" algn="ctr">
            <a:noFill/>
            <a:miter lim="800000"/>
            <a:headEnd/>
            <a:tailEnd/>
          </a:ln>
          <a:effectLst/>
        </p:spPr>
        <p:txBody>
          <a:bodyPr wrap="square" rtlCol="0">
            <a:spAutoFit/>
          </a:bodyPr>
          <a:lstStyle/>
          <a:p>
            <a:r>
              <a:rPr lang="en-US" sz="2800" dirty="0" smtClean="0">
                <a:solidFill>
                  <a:schemeClr val="bg1"/>
                </a:solidFill>
                <a:latin typeface="+mn-lt"/>
              </a:rPr>
              <a:t>Local laws</a:t>
            </a:r>
            <a:endParaRPr lang="en-US" sz="2800" dirty="0">
              <a:solidFill>
                <a:schemeClr val="bg1"/>
              </a:solidFill>
              <a:latin typeface="+mn-lt"/>
            </a:endParaRPr>
          </a:p>
        </p:txBody>
      </p:sp>
      <p:sp>
        <p:nvSpPr>
          <p:cNvPr id="9" name="TextBox 8"/>
          <p:cNvSpPr txBox="1"/>
          <p:nvPr/>
        </p:nvSpPr>
        <p:spPr bwMode="auto">
          <a:xfrm>
            <a:off x="2185893" y="4237534"/>
            <a:ext cx="3356775" cy="523220"/>
          </a:xfrm>
          <a:prstGeom prst="rect">
            <a:avLst/>
          </a:prstGeom>
          <a:noFill/>
          <a:ln w="12700" cap="sq" algn="ctr">
            <a:noFill/>
            <a:miter lim="800000"/>
            <a:headEnd/>
            <a:tailEnd/>
          </a:ln>
          <a:effectLst/>
        </p:spPr>
        <p:txBody>
          <a:bodyPr wrap="square" rtlCol="0">
            <a:spAutoFit/>
          </a:bodyPr>
          <a:lstStyle/>
          <a:p>
            <a:r>
              <a:rPr lang="en-US" sz="2800" dirty="0" smtClean="0">
                <a:solidFill>
                  <a:schemeClr val="bg1"/>
                </a:solidFill>
                <a:latin typeface="+mn-lt"/>
              </a:rPr>
              <a:t>Translation issues</a:t>
            </a:r>
            <a:endParaRPr lang="en-US" sz="2800" dirty="0">
              <a:solidFill>
                <a:schemeClr val="bg1"/>
              </a:solidFill>
              <a:latin typeface="+mn-lt"/>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0" fill="hold"/>
                                        <p:tgtEl>
                                          <p:spTgt spid="5"/>
                                        </p:tgtEl>
                                        <p:attrNameLst>
                                          <p:attrName>ppt_x</p:attrName>
                                        </p:attrNameLst>
                                      </p:cBhvr>
                                      <p:tavLst>
                                        <p:tav tm="0">
                                          <p:val>
                                            <p:strVal val="0-#ppt_w/2"/>
                                          </p:val>
                                        </p:tav>
                                        <p:tav tm="100000">
                                          <p:val>
                                            <p:strVal val="#ppt_x"/>
                                          </p:val>
                                        </p:tav>
                                      </p:tavLst>
                                    </p:anim>
                                    <p:anim calcmode="lin" valueType="num">
                                      <p:cBhvr additive="base">
                                        <p:cTn id="8" dur="3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3000"/>
                            </p:stCondLst>
                            <p:childTnLst>
                              <p:par>
                                <p:cTn id="10" presetID="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3000" fill="hold"/>
                                        <p:tgtEl>
                                          <p:spTgt spid="9"/>
                                        </p:tgtEl>
                                        <p:attrNameLst>
                                          <p:attrName>ppt_x</p:attrName>
                                        </p:attrNameLst>
                                      </p:cBhvr>
                                      <p:tavLst>
                                        <p:tav tm="0">
                                          <p:val>
                                            <p:strVal val="#ppt_x"/>
                                          </p:val>
                                        </p:tav>
                                        <p:tav tm="100000">
                                          <p:val>
                                            <p:strVal val="#ppt_x"/>
                                          </p:val>
                                        </p:tav>
                                      </p:tavLst>
                                    </p:anim>
                                    <p:anim calcmode="lin" valueType="num">
                                      <p:cBhvr additive="base">
                                        <p:cTn id="13" dur="30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6000"/>
                            </p:stCondLst>
                            <p:childTnLst>
                              <p:par>
                                <p:cTn id="15" presetID="2" presetClass="entr" presetSubtype="2"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3000" fill="hold"/>
                                        <p:tgtEl>
                                          <p:spTgt spid="7"/>
                                        </p:tgtEl>
                                        <p:attrNameLst>
                                          <p:attrName>ppt_x</p:attrName>
                                        </p:attrNameLst>
                                      </p:cBhvr>
                                      <p:tavLst>
                                        <p:tav tm="0">
                                          <p:val>
                                            <p:strVal val="1+#ppt_w/2"/>
                                          </p:val>
                                        </p:tav>
                                        <p:tav tm="100000">
                                          <p:val>
                                            <p:strVal val="#ppt_x"/>
                                          </p:val>
                                        </p:tav>
                                      </p:tavLst>
                                    </p:anim>
                                    <p:anim calcmode="lin" valueType="num">
                                      <p:cBhvr additive="base">
                                        <p:cTn id="18" dur="3000" fill="hold"/>
                                        <p:tgtEl>
                                          <p:spTgt spid="7"/>
                                        </p:tgtEl>
                                        <p:attrNameLst>
                                          <p:attrName>ppt_y</p:attrName>
                                        </p:attrNameLst>
                                      </p:cBhvr>
                                      <p:tavLst>
                                        <p:tav tm="0">
                                          <p:val>
                                            <p:strVal val="#ppt_y"/>
                                          </p:val>
                                        </p:tav>
                                        <p:tav tm="100000">
                                          <p:val>
                                            <p:strVal val="#ppt_y"/>
                                          </p:val>
                                        </p:tav>
                                      </p:tavLst>
                                    </p:anim>
                                  </p:childTnLst>
                                </p:cTn>
                              </p:par>
                            </p:childTnLst>
                          </p:cTn>
                        </p:par>
                        <p:par>
                          <p:cTn id="19" fill="hold">
                            <p:stCondLst>
                              <p:cond delay="9000"/>
                            </p:stCondLst>
                            <p:childTnLst>
                              <p:par>
                                <p:cTn id="20" presetID="2" presetClass="entr" presetSubtype="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3000" fill="hold"/>
                                        <p:tgtEl>
                                          <p:spTgt spid="8"/>
                                        </p:tgtEl>
                                        <p:attrNameLst>
                                          <p:attrName>ppt_x</p:attrName>
                                        </p:attrNameLst>
                                      </p:cBhvr>
                                      <p:tavLst>
                                        <p:tav tm="0">
                                          <p:val>
                                            <p:strVal val="0-#ppt_w/2"/>
                                          </p:val>
                                        </p:tav>
                                        <p:tav tm="100000">
                                          <p:val>
                                            <p:strVal val="#ppt_x"/>
                                          </p:val>
                                        </p:tav>
                                      </p:tavLst>
                                    </p:anim>
                                    <p:anim calcmode="lin" valueType="num">
                                      <p:cBhvr additive="base">
                                        <p:cTn id="23" dur="3000" fill="hold"/>
                                        <p:tgtEl>
                                          <p:spTgt spid="8"/>
                                        </p:tgtEl>
                                        <p:attrNameLst>
                                          <p:attrName>ppt_y</p:attrName>
                                        </p:attrNameLst>
                                      </p:cBhvr>
                                      <p:tavLst>
                                        <p:tav tm="0">
                                          <p:val>
                                            <p:strVal val="#ppt_y"/>
                                          </p:val>
                                        </p:tav>
                                        <p:tav tm="100000">
                                          <p:val>
                                            <p:strVal val="#ppt_y"/>
                                          </p:val>
                                        </p:tav>
                                      </p:tavLst>
                                    </p:anim>
                                  </p:childTnLst>
                                </p:cTn>
                              </p:par>
                            </p:childTnLst>
                          </p:cTn>
                        </p:par>
                        <p:par>
                          <p:cTn id="24" fill="hold">
                            <p:stCondLst>
                              <p:cond delay="12000"/>
                            </p:stCondLst>
                            <p:childTnLst>
                              <p:par>
                                <p:cTn id="25" presetID="2" presetClass="entr" presetSubtype="2"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3000" fill="hold"/>
                                        <p:tgtEl>
                                          <p:spTgt spid="6"/>
                                        </p:tgtEl>
                                        <p:attrNameLst>
                                          <p:attrName>ppt_x</p:attrName>
                                        </p:attrNameLst>
                                      </p:cBhvr>
                                      <p:tavLst>
                                        <p:tav tm="0">
                                          <p:val>
                                            <p:strVal val="1+#ppt_w/2"/>
                                          </p:val>
                                        </p:tav>
                                        <p:tav tm="100000">
                                          <p:val>
                                            <p:strVal val="#ppt_x"/>
                                          </p:val>
                                        </p:tav>
                                      </p:tavLst>
                                    </p:anim>
                                    <p:anim calcmode="lin" valueType="num">
                                      <p:cBhvr additive="base">
                                        <p:cTn id="28" dur="3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lum bright="2000"/>
          </a:blip>
          <a:srcRect/>
          <a:stretch>
            <a:fillRect/>
          </a:stretch>
        </p:blipFill>
        <p:spPr bwMode="auto">
          <a:xfrm>
            <a:off x="0" y="0"/>
            <a:ext cx="9369425" cy="6934200"/>
          </a:xfrm>
          <a:prstGeom prst="rect">
            <a:avLst/>
          </a:prstGeom>
          <a:noFill/>
          <a:ln w="9525">
            <a:noFill/>
            <a:miter lim="800000"/>
            <a:headEnd/>
            <a:tailEnd/>
          </a:ln>
          <a:effectLst/>
        </p:spPr>
      </p:pic>
      <p:sp>
        <p:nvSpPr>
          <p:cNvPr id="2" name="Title 1"/>
          <p:cNvSpPr>
            <a:spLocks noGrp="1"/>
          </p:cNvSpPr>
          <p:nvPr>
            <p:ph type="title"/>
          </p:nvPr>
        </p:nvSpPr>
        <p:spPr>
          <a:xfrm>
            <a:off x="293688" y="228600"/>
            <a:ext cx="6432550" cy="1069975"/>
          </a:xfrm>
        </p:spPr>
        <p:txBody>
          <a:bodyPr/>
          <a:lstStyle/>
          <a:p>
            <a:r>
              <a:rPr lang="en-US" dirty="0" smtClean="0">
                <a:solidFill>
                  <a:schemeClr val="bg1"/>
                </a:solidFill>
              </a:rPr>
              <a:t>Collective Licensing</a:t>
            </a:r>
            <a:endParaRPr lang="en-US" dirty="0">
              <a:solidFill>
                <a:schemeClr val="bg1"/>
              </a:solidFill>
            </a:endParaRPr>
          </a:p>
        </p:txBody>
      </p:sp>
      <p:pic>
        <p:nvPicPr>
          <p:cNvPr id="1026" name="Picture 2"/>
          <p:cNvPicPr>
            <a:picLocks noGrp="1" noChangeAspect="1" noChangeArrowheads="1"/>
          </p:cNvPicPr>
          <p:nvPr>
            <p:ph idx="1"/>
          </p:nvPr>
        </p:nvPicPr>
        <p:blipFill>
          <a:blip r:embed="rId4" cstate="print"/>
          <a:srcRect/>
          <a:stretch>
            <a:fillRect/>
          </a:stretch>
        </p:blipFill>
        <p:spPr bwMode="auto">
          <a:xfrm>
            <a:off x="3289472" y="5257800"/>
            <a:ext cx="2520778" cy="1295400"/>
          </a:xfrm>
          <a:prstGeom prst="rect">
            <a:avLst/>
          </a:prstGeom>
          <a:noFill/>
          <a:ln w="9525">
            <a:noFill/>
            <a:miter lim="800000"/>
            <a:headEnd/>
            <a:tailEnd/>
          </a:ln>
        </p:spPr>
      </p:pic>
      <p:cxnSp>
        <p:nvCxnSpPr>
          <p:cNvPr id="11" name="Straight Arrow Connector 10"/>
          <p:cNvCxnSpPr>
            <a:stCxn id="16" idx="6"/>
          </p:cNvCxnSpPr>
          <p:nvPr/>
        </p:nvCxnSpPr>
        <p:spPr bwMode="auto">
          <a:xfrm>
            <a:off x="2590800" y="1905000"/>
            <a:ext cx="266700" cy="171450"/>
          </a:xfrm>
          <a:prstGeom prst="straightConnector1">
            <a:avLst/>
          </a:prstGeom>
          <a:solidFill>
            <a:schemeClr val="accent1"/>
          </a:solidFill>
          <a:ln w="38100" cap="flat" cmpd="sng" algn="ctr">
            <a:solidFill>
              <a:schemeClr val="bg1"/>
            </a:solidFill>
            <a:prstDash val="solid"/>
            <a:round/>
            <a:headEnd type="none" w="med" len="med"/>
            <a:tailEnd type="arrow"/>
          </a:ln>
          <a:effectLst/>
        </p:spPr>
      </p:cxnSp>
      <p:sp>
        <p:nvSpPr>
          <p:cNvPr id="15" name="Flowchart: Connector 14"/>
          <p:cNvSpPr>
            <a:spLocks noChangeAspect="1"/>
          </p:cNvSpPr>
          <p:nvPr/>
        </p:nvSpPr>
        <p:spPr bwMode="auto">
          <a:xfrm>
            <a:off x="5410200" y="1390650"/>
            <a:ext cx="914400" cy="914400"/>
          </a:xfrm>
          <a:prstGeom prst="flowChartConnector">
            <a:avLst/>
          </a:prstGeom>
          <a:solidFill>
            <a:schemeClr val="tx2">
              <a:lumMod val="75000"/>
            </a:schemeClr>
          </a:solidFill>
          <a:ln w="38100" cap="sq" algn="ctr">
            <a:solidFill>
              <a:schemeClr val="bg1"/>
            </a:solidFill>
            <a:miter lim="800000"/>
            <a:headEnd/>
            <a:tailEnd/>
          </a:ln>
          <a:effectLst/>
        </p:spPr>
        <p:txBody>
          <a:bodyPr wrap="none" rtlCol="0" anchor="ctr"/>
          <a:lstStyle/>
          <a:p>
            <a:pPr algn="ctr"/>
            <a:r>
              <a:rPr lang="en-US" sz="2000" dirty="0" smtClean="0">
                <a:solidFill>
                  <a:schemeClr val="bg1"/>
                </a:solidFill>
              </a:rPr>
              <a:t>CLA</a:t>
            </a:r>
            <a:endParaRPr lang="en-US" sz="2000" dirty="0">
              <a:solidFill>
                <a:schemeClr val="bg1"/>
              </a:solidFill>
            </a:endParaRPr>
          </a:p>
        </p:txBody>
      </p:sp>
      <p:sp>
        <p:nvSpPr>
          <p:cNvPr id="16" name="Flowchart: Connector 15"/>
          <p:cNvSpPr>
            <a:spLocks noChangeAspect="1"/>
          </p:cNvSpPr>
          <p:nvPr/>
        </p:nvSpPr>
        <p:spPr bwMode="auto">
          <a:xfrm>
            <a:off x="1676400" y="1447800"/>
            <a:ext cx="914400" cy="914400"/>
          </a:xfrm>
          <a:prstGeom prst="flowChartConnector">
            <a:avLst/>
          </a:prstGeom>
          <a:solidFill>
            <a:schemeClr val="tx2">
              <a:lumMod val="75000"/>
            </a:schemeClr>
          </a:solidFill>
          <a:ln w="38100" cap="sq" algn="ctr">
            <a:solidFill>
              <a:schemeClr val="bg1"/>
            </a:solidFill>
            <a:miter lim="800000"/>
            <a:headEnd/>
            <a:tailEnd/>
          </a:ln>
          <a:effectLst/>
        </p:spPr>
        <p:txBody>
          <a:bodyPr wrap="none" rtlCol="0" anchor="ctr"/>
          <a:lstStyle/>
          <a:p>
            <a:pPr algn="ctr"/>
            <a:r>
              <a:rPr lang="en-US" sz="2000" dirty="0" smtClean="0">
                <a:solidFill>
                  <a:schemeClr val="bg1"/>
                </a:solidFill>
              </a:rPr>
              <a:t>CCC</a:t>
            </a:r>
            <a:endParaRPr lang="en-US" sz="2000" dirty="0">
              <a:solidFill>
                <a:schemeClr val="bg1"/>
              </a:solidFill>
            </a:endParaRPr>
          </a:p>
        </p:txBody>
      </p:sp>
      <p:cxnSp>
        <p:nvCxnSpPr>
          <p:cNvPr id="19" name="Straight Arrow Connector 18"/>
          <p:cNvCxnSpPr>
            <a:stCxn id="15" idx="2"/>
          </p:cNvCxnSpPr>
          <p:nvPr/>
        </p:nvCxnSpPr>
        <p:spPr bwMode="auto">
          <a:xfrm rot="10800000" flipV="1">
            <a:off x="5029200" y="1847850"/>
            <a:ext cx="381000" cy="152400"/>
          </a:xfrm>
          <a:prstGeom prst="straightConnector1">
            <a:avLst/>
          </a:prstGeom>
          <a:solidFill>
            <a:schemeClr val="accent1"/>
          </a:solidFill>
          <a:ln w="38100" cap="flat" cmpd="sng" algn="ctr">
            <a:solidFill>
              <a:schemeClr val="bg1"/>
            </a:solidFill>
            <a:prstDash val="solid"/>
            <a:round/>
            <a:headEnd type="none" w="med" len="med"/>
            <a:tailEnd type="arrow"/>
          </a:ln>
          <a:effectLst/>
        </p:spPr>
      </p:cxnSp>
      <p:cxnSp>
        <p:nvCxnSpPr>
          <p:cNvPr id="24" name="Straight Arrow Connector 23"/>
          <p:cNvCxnSpPr/>
          <p:nvPr/>
        </p:nvCxnSpPr>
        <p:spPr bwMode="auto">
          <a:xfrm rot="10800000" flipV="1">
            <a:off x="7924800" y="2247900"/>
            <a:ext cx="381000" cy="266700"/>
          </a:xfrm>
          <a:prstGeom prst="straightConnector1">
            <a:avLst/>
          </a:prstGeom>
          <a:solidFill>
            <a:schemeClr val="accent1"/>
          </a:solidFill>
          <a:ln w="38100" cap="flat" cmpd="sng" algn="ctr">
            <a:solidFill>
              <a:schemeClr val="bg1"/>
            </a:solidFill>
            <a:prstDash val="solid"/>
            <a:round/>
            <a:headEnd type="none" w="med" len="med"/>
            <a:tailEnd type="arrow"/>
          </a:ln>
          <a:effectLst/>
        </p:spPr>
      </p:cxnSp>
      <p:sp>
        <p:nvSpPr>
          <p:cNvPr id="23" name="Flowchart: Connector 22"/>
          <p:cNvSpPr>
            <a:spLocks noChangeAspect="1"/>
          </p:cNvSpPr>
          <p:nvPr/>
        </p:nvSpPr>
        <p:spPr bwMode="auto">
          <a:xfrm>
            <a:off x="7810500" y="1409700"/>
            <a:ext cx="914400" cy="914400"/>
          </a:xfrm>
          <a:prstGeom prst="flowChartConnector">
            <a:avLst/>
          </a:prstGeom>
          <a:solidFill>
            <a:schemeClr val="tx2">
              <a:lumMod val="75000"/>
            </a:schemeClr>
          </a:solidFill>
          <a:ln w="38100" cap="sq" algn="ctr">
            <a:solidFill>
              <a:schemeClr val="bg1"/>
            </a:solidFill>
            <a:miter lim="800000"/>
            <a:headEnd/>
            <a:tailEnd/>
          </a:ln>
          <a:effectLst/>
        </p:spPr>
        <p:txBody>
          <a:bodyPr wrap="none" rtlCol="0" anchor="ctr"/>
          <a:lstStyle/>
          <a:p>
            <a:pPr algn="ctr"/>
            <a:r>
              <a:rPr lang="en-US" sz="2000" dirty="0" smtClean="0">
                <a:solidFill>
                  <a:schemeClr val="bg1"/>
                </a:solidFill>
              </a:rPr>
              <a:t>JRRC</a:t>
            </a:r>
            <a:endParaRPr lang="en-US" sz="2000" dirty="0">
              <a:solidFill>
                <a:schemeClr val="bg1"/>
              </a:solidFill>
            </a:endParaRPr>
          </a:p>
        </p:txBody>
      </p:sp>
      <p:cxnSp>
        <p:nvCxnSpPr>
          <p:cNvPr id="28" name="Straight Arrow Connector 27"/>
          <p:cNvCxnSpPr/>
          <p:nvPr/>
        </p:nvCxnSpPr>
        <p:spPr bwMode="auto">
          <a:xfrm flipV="1">
            <a:off x="4572000" y="2209800"/>
            <a:ext cx="609600" cy="76200"/>
          </a:xfrm>
          <a:prstGeom prst="straightConnector1">
            <a:avLst/>
          </a:prstGeom>
          <a:solidFill>
            <a:schemeClr val="accent1"/>
          </a:solidFill>
          <a:ln w="38100" cap="flat" cmpd="sng" algn="ctr">
            <a:solidFill>
              <a:schemeClr val="bg1"/>
            </a:solidFill>
            <a:prstDash val="solid"/>
            <a:round/>
            <a:headEnd type="none" w="med" len="med"/>
            <a:tailEnd type="arrow"/>
          </a:ln>
          <a:effectLst/>
        </p:spPr>
      </p:cxnSp>
      <p:sp>
        <p:nvSpPr>
          <p:cNvPr id="25" name="Flowchart: Connector 24"/>
          <p:cNvSpPr>
            <a:spLocks noChangeAspect="1"/>
          </p:cNvSpPr>
          <p:nvPr/>
        </p:nvSpPr>
        <p:spPr bwMode="auto">
          <a:xfrm>
            <a:off x="3733800" y="1905000"/>
            <a:ext cx="914400" cy="914400"/>
          </a:xfrm>
          <a:prstGeom prst="flowChartConnector">
            <a:avLst/>
          </a:prstGeom>
          <a:solidFill>
            <a:schemeClr val="tx2">
              <a:lumMod val="75000"/>
            </a:schemeClr>
          </a:solidFill>
          <a:ln w="38100" cap="sq" algn="ctr">
            <a:solidFill>
              <a:schemeClr val="bg1"/>
            </a:solidFill>
            <a:miter lim="800000"/>
            <a:headEnd/>
            <a:tailEnd/>
          </a:ln>
          <a:effectLst/>
        </p:spPr>
        <p:txBody>
          <a:bodyPr wrap="none" rtlCol="0" anchor="ctr"/>
          <a:lstStyle/>
          <a:p>
            <a:pPr algn="ctr"/>
            <a:r>
              <a:rPr lang="en-US" dirty="0" smtClean="0">
                <a:solidFill>
                  <a:schemeClr val="bg1"/>
                </a:solidFill>
              </a:rPr>
              <a:t> </a:t>
            </a:r>
            <a:r>
              <a:rPr lang="en-US" sz="2000" dirty="0" smtClean="0">
                <a:solidFill>
                  <a:schemeClr val="bg1"/>
                </a:solidFill>
              </a:rPr>
              <a:t>VGBK</a:t>
            </a:r>
            <a:endParaRPr lang="en-US" sz="2000" dirty="0">
              <a:solidFill>
                <a:schemeClr val="bg1"/>
              </a:solidFill>
            </a:endParaRPr>
          </a:p>
        </p:txBody>
      </p:sp>
      <p:cxnSp>
        <p:nvCxnSpPr>
          <p:cNvPr id="39" name="Straight Arrow Connector 38"/>
          <p:cNvCxnSpPr/>
          <p:nvPr/>
        </p:nvCxnSpPr>
        <p:spPr bwMode="auto">
          <a:xfrm rot="5400000" flipH="1" flipV="1">
            <a:off x="4648200" y="2514600"/>
            <a:ext cx="533400" cy="381000"/>
          </a:xfrm>
          <a:prstGeom prst="straightConnector1">
            <a:avLst/>
          </a:prstGeom>
          <a:solidFill>
            <a:schemeClr val="accent1"/>
          </a:solidFill>
          <a:ln w="38100" cap="flat" cmpd="sng" algn="ctr">
            <a:solidFill>
              <a:schemeClr val="bg1"/>
            </a:solidFill>
            <a:prstDash val="solid"/>
            <a:round/>
            <a:headEnd type="none" w="med" len="med"/>
            <a:tailEnd type="arrow"/>
          </a:ln>
          <a:effectLst/>
        </p:spPr>
      </p:cxnSp>
      <p:sp>
        <p:nvSpPr>
          <p:cNvPr id="38" name="Flowchart: Connector 37"/>
          <p:cNvSpPr>
            <a:spLocks noChangeAspect="1"/>
          </p:cNvSpPr>
          <p:nvPr/>
        </p:nvSpPr>
        <p:spPr bwMode="auto">
          <a:xfrm>
            <a:off x="3886200" y="2590800"/>
            <a:ext cx="914400" cy="914400"/>
          </a:xfrm>
          <a:prstGeom prst="flowChartConnector">
            <a:avLst/>
          </a:prstGeom>
          <a:solidFill>
            <a:schemeClr val="tx2">
              <a:lumMod val="75000"/>
            </a:schemeClr>
          </a:solidFill>
          <a:ln w="38100" cap="sq" algn="ctr">
            <a:solidFill>
              <a:schemeClr val="bg1"/>
            </a:solidFill>
            <a:miter lim="800000"/>
            <a:headEnd/>
            <a:tailEnd/>
          </a:ln>
          <a:effectLst/>
        </p:spPr>
        <p:txBody>
          <a:bodyPr wrap="none" rtlCol="0" anchor="ctr"/>
          <a:lstStyle/>
          <a:p>
            <a:pPr algn="ctr"/>
            <a:r>
              <a:rPr lang="en-US" dirty="0" smtClean="0">
                <a:solidFill>
                  <a:schemeClr val="bg1"/>
                </a:solidFill>
              </a:rPr>
              <a:t> </a:t>
            </a:r>
            <a:r>
              <a:rPr lang="en-US" sz="2000" dirty="0" smtClean="0">
                <a:solidFill>
                  <a:schemeClr val="bg1"/>
                </a:solidFill>
              </a:rPr>
              <a:t>VG</a:t>
            </a:r>
          </a:p>
          <a:p>
            <a:pPr algn="ctr"/>
            <a:r>
              <a:rPr lang="en-US" sz="2000" dirty="0" smtClean="0">
                <a:solidFill>
                  <a:schemeClr val="bg1"/>
                </a:solidFill>
              </a:rPr>
              <a:t>Wort</a:t>
            </a:r>
            <a:endParaRPr lang="en-US" sz="2000" dirty="0">
              <a:solidFill>
                <a:schemeClr val="bg1"/>
              </a:solidFill>
            </a:endParaRP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7"/>
          <p:cNvSpPr/>
          <p:nvPr/>
        </p:nvSpPr>
        <p:spPr>
          <a:xfrm>
            <a:off x="675103" y="1371599"/>
            <a:ext cx="1455301" cy="1646072"/>
          </a:xfrm>
          <a:custGeom>
            <a:avLst/>
            <a:gdLst>
              <a:gd name="connsiteX0" fmla="*/ 0 w 1928440"/>
              <a:gd name="connsiteY0" fmla="*/ 0 h 1349908"/>
              <a:gd name="connsiteX1" fmla="*/ 1253486 w 1928440"/>
              <a:gd name="connsiteY1" fmla="*/ 0 h 1349908"/>
              <a:gd name="connsiteX2" fmla="*/ 1928440 w 1928440"/>
              <a:gd name="connsiteY2" fmla="*/ 674954 h 1349908"/>
              <a:gd name="connsiteX3" fmla="*/ 1253486 w 1928440"/>
              <a:gd name="connsiteY3" fmla="*/ 1349908 h 1349908"/>
              <a:gd name="connsiteX4" fmla="*/ 0 w 1928440"/>
              <a:gd name="connsiteY4" fmla="*/ 1349908 h 1349908"/>
              <a:gd name="connsiteX5" fmla="*/ 674954 w 1928440"/>
              <a:gd name="connsiteY5" fmla="*/ 674954 h 1349908"/>
              <a:gd name="connsiteX6" fmla="*/ 0 w 1928440"/>
              <a:gd name="connsiteY6" fmla="*/ 0 h 1349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8440" h="1349908">
                <a:moveTo>
                  <a:pt x="1928439" y="0"/>
                </a:moveTo>
                <a:lnTo>
                  <a:pt x="1928439" y="877440"/>
                </a:lnTo>
                <a:lnTo>
                  <a:pt x="964220" y="1349908"/>
                </a:lnTo>
                <a:lnTo>
                  <a:pt x="1" y="877440"/>
                </a:lnTo>
                <a:lnTo>
                  <a:pt x="1" y="0"/>
                </a:lnTo>
                <a:lnTo>
                  <a:pt x="964220" y="472468"/>
                </a:lnTo>
                <a:lnTo>
                  <a:pt x="1928439" y="0"/>
                </a:lnTo>
                <a:close/>
              </a:path>
            </a:pathLst>
          </a:custGeom>
          <a:solidFill>
            <a:schemeClr val="bg1">
              <a:lumMod val="50000"/>
            </a:schemeClr>
          </a:solidFill>
        </p:spPr>
        <p:style>
          <a:lnRef idx="1">
            <a:schemeClr val="accent1">
              <a:shade val="80000"/>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12700" tIns="687655" rIns="12700" bIns="687654" numCol="1" spcCol="1270" anchor="ctr" anchorCtr="0">
            <a:noAutofit/>
          </a:bodyPr>
          <a:lstStyle/>
          <a:p>
            <a:pPr lvl="0" algn="ctr" defTabSz="889000">
              <a:lnSpc>
                <a:spcPct val="90000"/>
              </a:lnSpc>
              <a:spcBef>
                <a:spcPct val="0"/>
              </a:spcBef>
              <a:spcAft>
                <a:spcPct val="35000"/>
              </a:spcAft>
            </a:pPr>
            <a:r>
              <a:rPr lang="en-US" sz="2000" kern="1200" dirty="0" smtClean="0">
                <a:latin typeface="+mj-lt"/>
                <a:cs typeface="Helvetica" pitchFamily="34" charset="0"/>
              </a:rPr>
              <a:t>Statutory</a:t>
            </a:r>
            <a:endParaRPr lang="en-US" sz="2000" kern="1200" dirty="0">
              <a:latin typeface="+mj-lt"/>
              <a:cs typeface="Helvetica" pitchFamily="34" charset="0"/>
            </a:endParaRPr>
          </a:p>
        </p:txBody>
      </p:sp>
      <p:sp>
        <p:nvSpPr>
          <p:cNvPr id="19" name="Freeform 18"/>
          <p:cNvSpPr/>
          <p:nvPr/>
        </p:nvSpPr>
        <p:spPr>
          <a:xfrm>
            <a:off x="2133600" y="1371600"/>
            <a:ext cx="5174742" cy="1097044"/>
          </a:xfrm>
          <a:custGeom>
            <a:avLst/>
            <a:gdLst>
              <a:gd name="connsiteX0" fmla="*/ 208919 w 1253486"/>
              <a:gd name="connsiteY0" fmla="*/ 0 h 5174741"/>
              <a:gd name="connsiteX1" fmla="*/ 1044567 w 1253486"/>
              <a:gd name="connsiteY1" fmla="*/ 0 h 5174741"/>
              <a:gd name="connsiteX2" fmla="*/ 1192295 w 1253486"/>
              <a:gd name="connsiteY2" fmla="*/ 61191 h 5174741"/>
              <a:gd name="connsiteX3" fmla="*/ 1253486 w 1253486"/>
              <a:gd name="connsiteY3" fmla="*/ 208919 h 5174741"/>
              <a:gd name="connsiteX4" fmla="*/ 1253486 w 1253486"/>
              <a:gd name="connsiteY4" fmla="*/ 5174741 h 5174741"/>
              <a:gd name="connsiteX5" fmla="*/ 1253486 w 1253486"/>
              <a:gd name="connsiteY5" fmla="*/ 5174741 h 5174741"/>
              <a:gd name="connsiteX6" fmla="*/ 1253486 w 1253486"/>
              <a:gd name="connsiteY6" fmla="*/ 5174741 h 5174741"/>
              <a:gd name="connsiteX7" fmla="*/ 0 w 1253486"/>
              <a:gd name="connsiteY7" fmla="*/ 5174741 h 5174741"/>
              <a:gd name="connsiteX8" fmla="*/ 0 w 1253486"/>
              <a:gd name="connsiteY8" fmla="*/ 5174741 h 5174741"/>
              <a:gd name="connsiteX9" fmla="*/ 0 w 1253486"/>
              <a:gd name="connsiteY9" fmla="*/ 5174741 h 5174741"/>
              <a:gd name="connsiteX10" fmla="*/ 0 w 1253486"/>
              <a:gd name="connsiteY10" fmla="*/ 208919 h 5174741"/>
              <a:gd name="connsiteX11" fmla="*/ 61191 w 1253486"/>
              <a:gd name="connsiteY11" fmla="*/ 61191 h 5174741"/>
              <a:gd name="connsiteX12" fmla="*/ 208919 w 1253486"/>
              <a:gd name="connsiteY12" fmla="*/ 0 h 5174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3486" h="5174741">
                <a:moveTo>
                  <a:pt x="1253486" y="862477"/>
                </a:moveTo>
                <a:lnTo>
                  <a:pt x="1253486" y="4312264"/>
                </a:lnTo>
                <a:cubicBezTo>
                  <a:pt x="1253486" y="4541007"/>
                  <a:pt x="1248154" y="4760380"/>
                  <a:pt x="1238663" y="4922126"/>
                </a:cubicBezTo>
                <a:cubicBezTo>
                  <a:pt x="1229173" y="5083871"/>
                  <a:pt x="1216301" y="5174739"/>
                  <a:pt x="1202879" y="5174739"/>
                </a:cubicBezTo>
                <a:lnTo>
                  <a:pt x="0" y="5174739"/>
                </a:lnTo>
                <a:lnTo>
                  <a:pt x="0" y="5174739"/>
                </a:lnTo>
                <a:lnTo>
                  <a:pt x="0" y="5174739"/>
                </a:lnTo>
                <a:lnTo>
                  <a:pt x="0" y="2"/>
                </a:lnTo>
                <a:lnTo>
                  <a:pt x="0" y="2"/>
                </a:lnTo>
                <a:lnTo>
                  <a:pt x="0" y="2"/>
                </a:lnTo>
                <a:lnTo>
                  <a:pt x="1202879" y="2"/>
                </a:lnTo>
                <a:cubicBezTo>
                  <a:pt x="1216301" y="2"/>
                  <a:pt x="1229173" y="90870"/>
                  <a:pt x="1238663" y="252615"/>
                </a:cubicBezTo>
                <a:cubicBezTo>
                  <a:pt x="1248154" y="414361"/>
                  <a:pt x="1253486" y="633734"/>
                  <a:pt x="1253486" y="862477"/>
                </a:cubicBezTo>
                <a:close/>
              </a:path>
            </a:pathLst>
          </a:custGeom>
        </p:spPr>
        <p:style>
          <a:lnRef idx="1">
            <a:schemeClr val="accent1">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9" tIns="76430" rIns="76430" bIns="76431" numCol="1" spcCol="1270" anchor="ctr" anchorCtr="0">
            <a:noAutofit/>
          </a:bodyPr>
          <a:lstStyle/>
          <a:p>
            <a:pPr marL="228600" lvl="1" indent="-228600" algn="l" defTabSz="1066800">
              <a:lnSpc>
                <a:spcPct val="90000"/>
              </a:lnSpc>
              <a:spcBef>
                <a:spcPct val="0"/>
              </a:spcBef>
              <a:spcAft>
                <a:spcPct val="15000"/>
              </a:spcAft>
              <a:buChar char="••"/>
            </a:pPr>
            <a:r>
              <a:rPr lang="en-US" sz="2200" kern="1200" dirty="0" smtClean="0"/>
              <a:t>Set by law</a:t>
            </a:r>
            <a:endParaRPr lang="en-US" sz="2200" kern="1200" dirty="0"/>
          </a:p>
          <a:p>
            <a:pPr marL="228600" lvl="1" indent="-228600" algn="l" defTabSz="1066800">
              <a:lnSpc>
                <a:spcPct val="90000"/>
              </a:lnSpc>
              <a:spcBef>
                <a:spcPct val="0"/>
              </a:spcBef>
              <a:spcAft>
                <a:spcPct val="15000"/>
              </a:spcAft>
              <a:buChar char="••"/>
            </a:pPr>
            <a:r>
              <a:rPr lang="en-US" sz="2200" kern="1200" dirty="0" smtClean="0"/>
              <a:t>Involuntary for both</a:t>
            </a:r>
            <a:endParaRPr lang="en-US" sz="2200" kern="1200" dirty="0"/>
          </a:p>
          <a:p>
            <a:pPr marL="228600" lvl="1" indent="-228600" algn="l" defTabSz="1066800">
              <a:lnSpc>
                <a:spcPct val="90000"/>
              </a:lnSpc>
              <a:spcBef>
                <a:spcPct val="0"/>
              </a:spcBef>
              <a:spcAft>
                <a:spcPct val="15000"/>
              </a:spcAft>
              <a:buChar char="••"/>
            </a:pPr>
            <a:r>
              <a:rPr lang="en-US" sz="2200" kern="1200" dirty="0" smtClean="0"/>
              <a:t>Blanket or machine levy</a:t>
            </a:r>
            <a:endParaRPr lang="en-US" sz="2200" kern="1200" dirty="0"/>
          </a:p>
        </p:txBody>
      </p:sp>
      <p:sp>
        <p:nvSpPr>
          <p:cNvPr id="20" name="Freeform 19"/>
          <p:cNvSpPr/>
          <p:nvPr/>
        </p:nvSpPr>
        <p:spPr>
          <a:xfrm>
            <a:off x="676215" y="2839444"/>
            <a:ext cx="1455301" cy="1646071"/>
          </a:xfrm>
          <a:custGeom>
            <a:avLst/>
            <a:gdLst>
              <a:gd name="connsiteX0" fmla="*/ 0 w 1928440"/>
              <a:gd name="connsiteY0" fmla="*/ 0 h 1349908"/>
              <a:gd name="connsiteX1" fmla="*/ 1253486 w 1928440"/>
              <a:gd name="connsiteY1" fmla="*/ 0 h 1349908"/>
              <a:gd name="connsiteX2" fmla="*/ 1928440 w 1928440"/>
              <a:gd name="connsiteY2" fmla="*/ 674954 h 1349908"/>
              <a:gd name="connsiteX3" fmla="*/ 1253486 w 1928440"/>
              <a:gd name="connsiteY3" fmla="*/ 1349908 h 1349908"/>
              <a:gd name="connsiteX4" fmla="*/ 0 w 1928440"/>
              <a:gd name="connsiteY4" fmla="*/ 1349908 h 1349908"/>
              <a:gd name="connsiteX5" fmla="*/ 674954 w 1928440"/>
              <a:gd name="connsiteY5" fmla="*/ 674954 h 1349908"/>
              <a:gd name="connsiteX6" fmla="*/ 0 w 1928440"/>
              <a:gd name="connsiteY6" fmla="*/ 0 h 1349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8440" h="1349908">
                <a:moveTo>
                  <a:pt x="1928439" y="0"/>
                </a:moveTo>
                <a:lnTo>
                  <a:pt x="1928439" y="877440"/>
                </a:lnTo>
                <a:lnTo>
                  <a:pt x="964220" y="1349908"/>
                </a:lnTo>
                <a:lnTo>
                  <a:pt x="1" y="877440"/>
                </a:lnTo>
                <a:lnTo>
                  <a:pt x="1" y="0"/>
                </a:lnTo>
                <a:lnTo>
                  <a:pt x="964220" y="472468"/>
                </a:lnTo>
                <a:lnTo>
                  <a:pt x="1928439" y="0"/>
                </a:lnTo>
                <a:close/>
              </a:path>
            </a:pathLst>
          </a:custGeom>
          <a:solidFill>
            <a:schemeClr val="accent4">
              <a:lumMod val="75000"/>
            </a:schemeClr>
          </a:solidFill>
          <a:ln>
            <a:solidFill>
              <a:schemeClr val="accent6">
                <a:lumMod val="60000"/>
                <a:lumOff val="40000"/>
              </a:schemeClr>
            </a:solidFill>
          </a:ln>
        </p:spPr>
        <p:style>
          <a:lnRef idx="1">
            <a:schemeClr val="accent1">
              <a:shade val="80000"/>
              <a:hueOff val="389410"/>
              <a:satOff val="-42831"/>
              <a:lumOff val="22151"/>
              <a:alphaOff val="0"/>
            </a:schemeClr>
          </a:lnRef>
          <a:fillRef idx="1">
            <a:schemeClr val="accent1">
              <a:shade val="80000"/>
              <a:hueOff val="389410"/>
              <a:satOff val="-42831"/>
              <a:lumOff val="22151"/>
              <a:alphaOff val="0"/>
            </a:schemeClr>
          </a:fillRef>
          <a:effectRef idx="0">
            <a:schemeClr val="accent1">
              <a:shade val="80000"/>
              <a:hueOff val="389410"/>
              <a:satOff val="-42831"/>
              <a:lumOff val="22151"/>
              <a:alphaOff val="0"/>
            </a:schemeClr>
          </a:effectRef>
          <a:fontRef idx="minor">
            <a:schemeClr val="lt1"/>
          </a:fontRef>
        </p:style>
        <p:txBody>
          <a:bodyPr spcFirstLastPara="0" vert="horz" wrap="square" lIns="12700" tIns="822960" rIns="12700" bIns="687654" numCol="1" spcCol="1270" anchor="ctr" anchorCtr="0">
            <a:noAutofit/>
          </a:bodyPr>
          <a:lstStyle/>
          <a:p>
            <a:pPr lvl="0" algn="ctr" defTabSz="889000">
              <a:lnSpc>
                <a:spcPct val="90000"/>
              </a:lnSpc>
              <a:spcBef>
                <a:spcPct val="0"/>
              </a:spcBef>
              <a:spcAft>
                <a:spcPct val="35000"/>
              </a:spcAft>
            </a:pPr>
            <a:r>
              <a:rPr lang="en-US" sz="2000" kern="1200" dirty="0" smtClean="0">
                <a:latin typeface="+mj-lt"/>
                <a:cs typeface="Helvetica" pitchFamily="34" charset="0"/>
              </a:rPr>
              <a:t>Blanket Mandates</a:t>
            </a:r>
            <a:endParaRPr lang="en-US" sz="2000" kern="1200" dirty="0">
              <a:latin typeface="+mj-lt"/>
              <a:cs typeface="Helvetica" pitchFamily="34" charset="0"/>
            </a:endParaRPr>
          </a:p>
        </p:txBody>
      </p:sp>
      <p:sp>
        <p:nvSpPr>
          <p:cNvPr id="21" name="Freeform 20"/>
          <p:cNvSpPr/>
          <p:nvPr/>
        </p:nvSpPr>
        <p:spPr>
          <a:xfrm>
            <a:off x="2133600" y="2819400"/>
            <a:ext cx="5159926" cy="1097044"/>
          </a:xfrm>
          <a:custGeom>
            <a:avLst/>
            <a:gdLst>
              <a:gd name="connsiteX0" fmla="*/ 208919 w 1253486"/>
              <a:gd name="connsiteY0" fmla="*/ 0 h 5159925"/>
              <a:gd name="connsiteX1" fmla="*/ 1044567 w 1253486"/>
              <a:gd name="connsiteY1" fmla="*/ 0 h 5159925"/>
              <a:gd name="connsiteX2" fmla="*/ 1192295 w 1253486"/>
              <a:gd name="connsiteY2" fmla="*/ 61191 h 5159925"/>
              <a:gd name="connsiteX3" fmla="*/ 1253486 w 1253486"/>
              <a:gd name="connsiteY3" fmla="*/ 208919 h 5159925"/>
              <a:gd name="connsiteX4" fmla="*/ 1253486 w 1253486"/>
              <a:gd name="connsiteY4" fmla="*/ 5159925 h 5159925"/>
              <a:gd name="connsiteX5" fmla="*/ 1253486 w 1253486"/>
              <a:gd name="connsiteY5" fmla="*/ 5159925 h 5159925"/>
              <a:gd name="connsiteX6" fmla="*/ 1253486 w 1253486"/>
              <a:gd name="connsiteY6" fmla="*/ 5159925 h 5159925"/>
              <a:gd name="connsiteX7" fmla="*/ 0 w 1253486"/>
              <a:gd name="connsiteY7" fmla="*/ 5159925 h 5159925"/>
              <a:gd name="connsiteX8" fmla="*/ 0 w 1253486"/>
              <a:gd name="connsiteY8" fmla="*/ 5159925 h 5159925"/>
              <a:gd name="connsiteX9" fmla="*/ 0 w 1253486"/>
              <a:gd name="connsiteY9" fmla="*/ 5159925 h 5159925"/>
              <a:gd name="connsiteX10" fmla="*/ 0 w 1253486"/>
              <a:gd name="connsiteY10" fmla="*/ 208919 h 5159925"/>
              <a:gd name="connsiteX11" fmla="*/ 61191 w 1253486"/>
              <a:gd name="connsiteY11" fmla="*/ 61191 h 5159925"/>
              <a:gd name="connsiteX12" fmla="*/ 208919 w 1253486"/>
              <a:gd name="connsiteY12" fmla="*/ 0 h 515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3486" h="5159925">
                <a:moveTo>
                  <a:pt x="1253486" y="860008"/>
                </a:moveTo>
                <a:lnTo>
                  <a:pt x="1253486" y="4299917"/>
                </a:lnTo>
                <a:cubicBezTo>
                  <a:pt x="1253486" y="4528006"/>
                  <a:pt x="1248139" y="4746750"/>
                  <a:pt x="1238621" y="4908033"/>
                </a:cubicBezTo>
                <a:cubicBezTo>
                  <a:pt x="1229103" y="5069316"/>
                  <a:pt x="1216194" y="5159923"/>
                  <a:pt x="1202734" y="5159923"/>
                </a:cubicBezTo>
                <a:lnTo>
                  <a:pt x="0" y="5159923"/>
                </a:lnTo>
                <a:lnTo>
                  <a:pt x="0" y="5159923"/>
                </a:lnTo>
                <a:lnTo>
                  <a:pt x="0" y="5159923"/>
                </a:lnTo>
                <a:lnTo>
                  <a:pt x="0" y="2"/>
                </a:lnTo>
                <a:lnTo>
                  <a:pt x="0" y="2"/>
                </a:lnTo>
                <a:lnTo>
                  <a:pt x="0" y="2"/>
                </a:lnTo>
                <a:lnTo>
                  <a:pt x="1202734" y="2"/>
                </a:lnTo>
                <a:cubicBezTo>
                  <a:pt x="1216194" y="2"/>
                  <a:pt x="1229103" y="90609"/>
                  <a:pt x="1238621" y="251892"/>
                </a:cubicBezTo>
                <a:cubicBezTo>
                  <a:pt x="1248139" y="413175"/>
                  <a:pt x="1253486" y="631919"/>
                  <a:pt x="1253486" y="860008"/>
                </a:cubicBezTo>
                <a:close/>
              </a:path>
            </a:pathLst>
          </a:custGeom>
          <a:ln>
            <a:solidFill>
              <a:schemeClr val="accent6">
                <a:lumMod val="60000"/>
                <a:lumOff val="40000"/>
              </a:schemeClr>
            </a:solidFill>
          </a:ln>
        </p:spPr>
        <p:style>
          <a:lnRef idx="1">
            <a:schemeClr val="accent1">
              <a:shade val="80000"/>
              <a:hueOff val="389410"/>
              <a:satOff val="-42831"/>
              <a:lumOff val="22151"/>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9" tIns="76430" rIns="76430" bIns="76431" numCol="1" spcCol="1270" anchor="ctr" anchorCtr="0">
            <a:noAutofit/>
          </a:bodyPr>
          <a:lstStyle/>
          <a:p>
            <a:pPr marL="228600" lvl="1" indent="-228600" algn="l" defTabSz="1066800">
              <a:lnSpc>
                <a:spcPct val="90000"/>
              </a:lnSpc>
              <a:spcBef>
                <a:spcPct val="0"/>
              </a:spcBef>
              <a:spcAft>
                <a:spcPct val="15000"/>
              </a:spcAft>
              <a:buChar char="••"/>
            </a:pPr>
            <a:r>
              <a:rPr lang="en-US" sz="2300" kern="1200" dirty="0" smtClean="0"/>
              <a:t>Binds the rights owner</a:t>
            </a:r>
            <a:endParaRPr lang="en-US" sz="2300" kern="1200" dirty="0"/>
          </a:p>
          <a:p>
            <a:pPr marL="228600" lvl="1" indent="-228600" algn="l" defTabSz="1066800">
              <a:lnSpc>
                <a:spcPct val="90000"/>
              </a:lnSpc>
              <a:spcBef>
                <a:spcPct val="0"/>
              </a:spcBef>
              <a:spcAft>
                <a:spcPct val="15000"/>
              </a:spcAft>
              <a:buChar char="••"/>
            </a:pPr>
            <a:r>
              <a:rPr lang="en-US" sz="2300" kern="1200" dirty="0" smtClean="0"/>
              <a:t>Voluntary for the user</a:t>
            </a:r>
            <a:endParaRPr lang="en-US" sz="2300" kern="1200" dirty="0"/>
          </a:p>
        </p:txBody>
      </p:sp>
      <p:sp>
        <p:nvSpPr>
          <p:cNvPr id="22" name="Freeform 21"/>
          <p:cNvSpPr/>
          <p:nvPr/>
        </p:nvSpPr>
        <p:spPr>
          <a:xfrm>
            <a:off x="618593" y="4327772"/>
            <a:ext cx="1455301" cy="1646071"/>
          </a:xfrm>
          <a:custGeom>
            <a:avLst/>
            <a:gdLst>
              <a:gd name="connsiteX0" fmla="*/ 0 w 1928440"/>
              <a:gd name="connsiteY0" fmla="*/ 0 h 1349908"/>
              <a:gd name="connsiteX1" fmla="*/ 1253486 w 1928440"/>
              <a:gd name="connsiteY1" fmla="*/ 0 h 1349908"/>
              <a:gd name="connsiteX2" fmla="*/ 1928440 w 1928440"/>
              <a:gd name="connsiteY2" fmla="*/ 674954 h 1349908"/>
              <a:gd name="connsiteX3" fmla="*/ 1253486 w 1928440"/>
              <a:gd name="connsiteY3" fmla="*/ 1349908 h 1349908"/>
              <a:gd name="connsiteX4" fmla="*/ 0 w 1928440"/>
              <a:gd name="connsiteY4" fmla="*/ 1349908 h 1349908"/>
              <a:gd name="connsiteX5" fmla="*/ 674954 w 1928440"/>
              <a:gd name="connsiteY5" fmla="*/ 674954 h 1349908"/>
              <a:gd name="connsiteX6" fmla="*/ 0 w 1928440"/>
              <a:gd name="connsiteY6" fmla="*/ 0 h 1349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8440" h="1349908">
                <a:moveTo>
                  <a:pt x="1928439" y="0"/>
                </a:moveTo>
                <a:lnTo>
                  <a:pt x="1928439" y="877440"/>
                </a:lnTo>
                <a:lnTo>
                  <a:pt x="964220" y="1349908"/>
                </a:lnTo>
                <a:lnTo>
                  <a:pt x="1" y="877440"/>
                </a:lnTo>
                <a:lnTo>
                  <a:pt x="1" y="0"/>
                </a:lnTo>
                <a:lnTo>
                  <a:pt x="964220" y="472468"/>
                </a:lnTo>
                <a:lnTo>
                  <a:pt x="1928439" y="0"/>
                </a:lnTo>
                <a:close/>
              </a:path>
            </a:pathLst>
          </a:custGeom>
          <a:solidFill>
            <a:srgbClr val="0070C0"/>
          </a:solidFill>
          <a:ln>
            <a:solidFill>
              <a:schemeClr val="tx2"/>
            </a:solidFill>
          </a:ln>
        </p:spPr>
        <p:style>
          <a:lnRef idx="1">
            <a:schemeClr val="accent1">
              <a:shade val="80000"/>
              <a:hueOff val="778820"/>
              <a:satOff val="-85662"/>
              <a:lumOff val="44302"/>
              <a:alphaOff val="0"/>
            </a:schemeClr>
          </a:lnRef>
          <a:fillRef idx="1">
            <a:schemeClr val="accent1">
              <a:shade val="80000"/>
              <a:hueOff val="778820"/>
              <a:satOff val="-85662"/>
              <a:lumOff val="44302"/>
              <a:alphaOff val="0"/>
            </a:schemeClr>
          </a:fillRef>
          <a:effectRef idx="0">
            <a:schemeClr val="accent1">
              <a:shade val="80000"/>
              <a:hueOff val="778820"/>
              <a:satOff val="-85662"/>
              <a:lumOff val="44302"/>
              <a:alphaOff val="0"/>
            </a:schemeClr>
          </a:effectRef>
          <a:fontRef idx="minor">
            <a:schemeClr val="lt1"/>
          </a:fontRef>
        </p:style>
        <p:txBody>
          <a:bodyPr spcFirstLastPara="0" vert="horz" wrap="square" lIns="12700" tIns="687654" rIns="12700" bIns="687654" numCol="1" spcCol="1270" anchor="ctr" anchorCtr="0">
            <a:noAutofit/>
          </a:bodyPr>
          <a:lstStyle/>
          <a:p>
            <a:pPr lvl="0" algn="ctr" defTabSz="889000">
              <a:lnSpc>
                <a:spcPct val="90000"/>
              </a:lnSpc>
              <a:spcBef>
                <a:spcPct val="0"/>
              </a:spcBef>
              <a:spcAft>
                <a:spcPct val="35000"/>
              </a:spcAft>
            </a:pPr>
            <a:r>
              <a:rPr lang="en-US" sz="2000" kern="1200" dirty="0" smtClean="0">
                <a:latin typeface="Verdana" pitchFamily="34" charset="0"/>
                <a:cs typeface="Helvetica" pitchFamily="34" charset="0"/>
              </a:rPr>
              <a:t>Voluntary</a:t>
            </a:r>
            <a:endParaRPr lang="en-US" sz="2000" kern="1200" dirty="0">
              <a:latin typeface="Verdana" pitchFamily="34" charset="0"/>
              <a:cs typeface="Helvetica" pitchFamily="34" charset="0"/>
            </a:endParaRPr>
          </a:p>
        </p:txBody>
      </p:sp>
      <p:sp>
        <p:nvSpPr>
          <p:cNvPr id="23" name="Freeform 22"/>
          <p:cNvSpPr/>
          <p:nvPr/>
        </p:nvSpPr>
        <p:spPr>
          <a:xfrm>
            <a:off x="2057400" y="4343400"/>
            <a:ext cx="5273282" cy="1097044"/>
          </a:xfrm>
          <a:custGeom>
            <a:avLst/>
            <a:gdLst>
              <a:gd name="connsiteX0" fmla="*/ 208919 w 1253486"/>
              <a:gd name="connsiteY0" fmla="*/ 0 h 5273281"/>
              <a:gd name="connsiteX1" fmla="*/ 1044567 w 1253486"/>
              <a:gd name="connsiteY1" fmla="*/ 0 h 5273281"/>
              <a:gd name="connsiteX2" fmla="*/ 1192295 w 1253486"/>
              <a:gd name="connsiteY2" fmla="*/ 61191 h 5273281"/>
              <a:gd name="connsiteX3" fmla="*/ 1253486 w 1253486"/>
              <a:gd name="connsiteY3" fmla="*/ 208919 h 5273281"/>
              <a:gd name="connsiteX4" fmla="*/ 1253486 w 1253486"/>
              <a:gd name="connsiteY4" fmla="*/ 5273281 h 5273281"/>
              <a:gd name="connsiteX5" fmla="*/ 1253486 w 1253486"/>
              <a:gd name="connsiteY5" fmla="*/ 5273281 h 5273281"/>
              <a:gd name="connsiteX6" fmla="*/ 1253486 w 1253486"/>
              <a:gd name="connsiteY6" fmla="*/ 5273281 h 5273281"/>
              <a:gd name="connsiteX7" fmla="*/ 0 w 1253486"/>
              <a:gd name="connsiteY7" fmla="*/ 5273281 h 5273281"/>
              <a:gd name="connsiteX8" fmla="*/ 0 w 1253486"/>
              <a:gd name="connsiteY8" fmla="*/ 5273281 h 5273281"/>
              <a:gd name="connsiteX9" fmla="*/ 0 w 1253486"/>
              <a:gd name="connsiteY9" fmla="*/ 5273281 h 5273281"/>
              <a:gd name="connsiteX10" fmla="*/ 0 w 1253486"/>
              <a:gd name="connsiteY10" fmla="*/ 208919 h 5273281"/>
              <a:gd name="connsiteX11" fmla="*/ 61191 w 1253486"/>
              <a:gd name="connsiteY11" fmla="*/ 61191 h 5273281"/>
              <a:gd name="connsiteX12" fmla="*/ 208919 w 1253486"/>
              <a:gd name="connsiteY12" fmla="*/ 0 h 5273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3486" h="5273281">
                <a:moveTo>
                  <a:pt x="1253486" y="878901"/>
                </a:moveTo>
                <a:lnTo>
                  <a:pt x="1253486" y="4394380"/>
                </a:lnTo>
                <a:cubicBezTo>
                  <a:pt x="1253486" y="4627479"/>
                  <a:pt x="1248254" y="4851029"/>
                  <a:pt x="1238940" y="5015855"/>
                </a:cubicBezTo>
                <a:cubicBezTo>
                  <a:pt x="1229627" y="5180681"/>
                  <a:pt x="1216996" y="5273279"/>
                  <a:pt x="1203825" y="5273279"/>
                </a:cubicBezTo>
                <a:lnTo>
                  <a:pt x="0" y="5273279"/>
                </a:lnTo>
                <a:lnTo>
                  <a:pt x="0" y="5273279"/>
                </a:lnTo>
                <a:lnTo>
                  <a:pt x="0" y="5273279"/>
                </a:lnTo>
                <a:lnTo>
                  <a:pt x="0" y="2"/>
                </a:lnTo>
                <a:lnTo>
                  <a:pt x="0" y="2"/>
                </a:lnTo>
                <a:lnTo>
                  <a:pt x="0" y="2"/>
                </a:lnTo>
                <a:lnTo>
                  <a:pt x="1203825" y="2"/>
                </a:lnTo>
                <a:cubicBezTo>
                  <a:pt x="1216996" y="2"/>
                  <a:pt x="1229627" y="92600"/>
                  <a:pt x="1238940" y="257426"/>
                </a:cubicBezTo>
                <a:cubicBezTo>
                  <a:pt x="1248254" y="422252"/>
                  <a:pt x="1253486" y="645802"/>
                  <a:pt x="1253486" y="878901"/>
                </a:cubicBezTo>
                <a:close/>
              </a:path>
            </a:pathLst>
          </a:custGeom>
          <a:ln>
            <a:solidFill>
              <a:schemeClr val="tx2"/>
            </a:solidFill>
          </a:ln>
        </p:spPr>
        <p:style>
          <a:lnRef idx="1">
            <a:schemeClr val="accent1">
              <a:shade val="80000"/>
              <a:hueOff val="778820"/>
              <a:satOff val="-85662"/>
              <a:lumOff val="4430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9" tIns="76430" rIns="76430" bIns="76431" numCol="1" spcCol="1270" anchor="ctr" anchorCtr="0">
            <a:noAutofit/>
          </a:bodyPr>
          <a:lstStyle/>
          <a:p>
            <a:pPr marL="228600" lvl="1" indent="-228600" algn="l" defTabSz="1066800">
              <a:lnSpc>
                <a:spcPct val="90000"/>
              </a:lnSpc>
              <a:spcBef>
                <a:spcPct val="0"/>
              </a:spcBef>
              <a:spcAft>
                <a:spcPct val="15000"/>
              </a:spcAft>
              <a:buChar char="••"/>
            </a:pPr>
            <a:r>
              <a:rPr lang="en-US" sz="2200" kern="1200" dirty="0" smtClean="0"/>
              <a:t>Voluntary for both</a:t>
            </a:r>
            <a:endParaRPr lang="en-US" sz="2200" kern="1200" dirty="0"/>
          </a:p>
          <a:p>
            <a:pPr marL="228600" lvl="1" indent="-228600" algn="l" defTabSz="1066800">
              <a:lnSpc>
                <a:spcPct val="90000"/>
              </a:lnSpc>
              <a:spcBef>
                <a:spcPct val="0"/>
              </a:spcBef>
              <a:spcAft>
                <a:spcPct val="15000"/>
              </a:spcAft>
              <a:buChar char="••"/>
            </a:pPr>
            <a:r>
              <a:rPr lang="en-US" sz="2200" kern="1200" dirty="0" smtClean="0"/>
              <a:t>Repertory</a:t>
            </a:r>
            <a:endParaRPr lang="en-US" sz="2200" kern="1200" dirty="0"/>
          </a:p>
          <a:p>
            <a:pPr marL="228600" lvl="1" indent="-228600" algn="l" defTabSz="1066800">
              <a:lnSpc>
                <a:spcPct val="90000"/>
              </a:lnSpc>
              <a:spcBef>
                <a:spcPct val="0"/>
              </a:spcBef>
              <a:spcAft>
                <a:spcPct val="15000"/>
              </a:spcAft>
              <a:buChar char="••"/>
            </a:pPr>
            <a:r>
              <a:rPr lang="en-US" sz="2200" kern="1200" dirty="0" smtClean="0"/>
              <a:t>Transactional</a:t>
            </a:r>
            <a:endParaRPr lang="en-US" sz="2200" kern="1200" dirty="0"/>
          </a:p>
        </p:txBody>
      </p:sp>
      <p:sp>
        <p:nvSpPr>
          <p:cNvPr id="31746" name="Title 1"/>
          <p:cNvSpPr>
            <a:spLocks noGrp="1"/>
          </p:cNvSpPr>
          <p:nvPr>
            <p:ph type="title"/>
          </p:nvPr>
        </p:nvSpPr>
        <p:spPr/>
        <p:txBody>
          <a:bodyPr/>
          <a:lstStyle/>
          <a:p>
            <a:r>
              <a:rPr lang="en-US" smtClean="0"/>
              <a:t>Licenses</a:t>
            </a:r>
            <a:endParaRPr lang="en-US" dirty="0" smtClean="0"/>
          </a:p>
        </p:txBody>
      </p:sp>
      <p:grpSp>
        <p:nvGrpSpPr>
          <p:cNvPr id="2" name="Group 11"/>
          <p:cNvGrpSpPr>
            <a:grpSpLocks/>
          </p:cNvGrpSpPr>
          <p:nvPr/>
        </p:nvGrpSpPr>
        <p:grpSpPr bwMode="auto">
          <a:xfrm>
            <a:off x="5981700" y="1219200"/>
            <a:ext cx="2667000" cy="1276348"/>
            <a:chOff x="6705600" y="1981200"/>
            <a:chExt cx="2209800" cy="609600"/>
          </a:xfrm>
        </p:grpSpPr>
        <p:sp>
          <p:nvSpPr>
            <p:cNvPr id="31758" name="Oval 8"/>
            <p:cNvSpPr>
              <a:spLocks noChangeArrowheads="1"/>
            </p:cNvSpPr>
            <p:nvPr/>
          </p:nvSpPr>
          <p:spPr bwMode="auto">
            <a:xfrm>
              <a:off x="6705600" y="1981200"/>
              <a:ext cx="2209800" cy="609600"/>
            </a:xfrm>
            <a:prstGeom prst="ellipse">
              <a:avLst/>
            </a:prstGeom>
            <a:solidFill>
              <a:schemeClr val="accent2"/>
            </a:solidFill>
            <a:ln w="25400" cap="sq">
              <a:solidFill>
                <a:schemeClr val="accent6">
                  <a:lumMod val="50000"/>
                </a:schemeClr>
              </a:solidFill>
              <a:miter lim="800000"/>
              <a:headEnd/>
              <a:tailEnd/>
            </a:ln>
          </p:spPr>
          <p:txBody>
            <a:bodyPr wrap="none" anchor="ctr">
              <a:prstTxWarp prst="textNoShape">
                <a:avLst/>
              </a:prstTxWarp>
            </a:bodyPr>
            <a:lstStyle/>
            <a:p>
              <a:pPr algn="ctr"/>
              <a:endParaRPr lang="en-US" sz="1800" dirty="0">
                <a:latin typeface="Arial" charset="0"/>
              </a:endParaRPr>
            </a:p>
          </p:txBody>
        </p:sp>
        <p:sp>
          <p:nvSpPr>
            <p:cNvPr id="31759" name="TextBox 5"/>
            <p:cNvSpPr txBox="1">
              <a:spLocks noChangeArrowheads="1"/>
            </p:cNvSpPr>
            <p:nvPr/>
          </p:nvSpPr>
          <p:spPr bwMode="auto">
            <a:xfrm>
              <a:off x="6816378" y="2198405"/>
              <a:ext cx="2057300" cy="264583"/>
            </a:xfrm>
            <a:prstGeom prst="rect">
              <a:avLst/>
            </a:prstGeom>
            <a:noFill/>
            <a:ln w="9525">
              <a:noFill/>
              <a:miter lim="800000"/>
              <a:headEnd/>
              <a:tailEnd/>
            </a:ln>
          </p:spPr>
          <p:txBody>
            <a:bodyPr>
              <a:prstTxWarp prst="textNoShape">
                <a:avLst/>
              </a:prstTxWarp>
              <a:spAutoFit/>
            </a:bodyPr>
            <a:lstStyle/>
            <a:p>
              <a:pPr algn="ctr"/>
              <a:r>
                <a:rPr lang="en-US" sz="2000" b="1" dirty="0">
                  <a:solidFill>
                    <a:schemeClr val="bg1"/>
                  </a:solidFill>
                  <a:latin typeface="Helvetica" charset="0"/>
                  <a:ea typeface="Helvetica" charset="0"/>
                  <a:cs typeface="Helvetica" charset="0"/>
                </a:rPr>
                <a:t>GERMANY</a:t>
              </a:r>
            </a:p>
          </p:txBody>
        </p:sp>
      </p:grpSp>
      <p:grpSp>
        <p:nvGrpSpPr>
          <p:cNvPr id="3" name="Group 18"/>
          <p:cNvGrpSpPr>
            <a:grpSpLocks/>
          </p:cNvGrpSpPr>
          <p:nvPr/>
        </p:nvGrpSpPr>
        <p:grpSpPr bwMode="auto">
          <a:xfrm>
            <a:off x="5715000" y="4191000"/>
            <a:ext cx="3167063" cy="1325880"/>
            <a:chOff x="6400800" y="6071993"/>
            <a:chExt cx="2895600" cy="816864"/>
          </a:xfrm>
        </p:grpSpPr>
        <p:grpSp>
          <p:nvGrpSpPr>
            <p:cNvPr id="4" name="Group 15"/>
            <p:cNvGrpSpPr>
              <a:grpSpLocks/>
            </p:cNvGrpSpPr>
            <p:nvPr/>
          </p:nvGrpSpPr>
          <p:grpSpPr bwMode="auto">
            <a:xfrm>
              <a:off x="6610350" y="6071993"/>
              <a:ext cx="2438400" cy="816864"/>
              <a:chOff x="6688336" y="1914395"/>
              <a:chExt cx="2209800" cy="544576"/>
            </a:xfrm>
          </p:grpSpPr>
          <p:sp>
            <p:nvSpPr>
              <p:cNvPr id="31756" name="Oval 16"/>
              <p:cNvSpPr>
                <a:spLocks noChangeArrowheads="1"/>
              </p:cNvSpPr>
              <p:nvPr/>
            </p:nvSpPr>
            <p:spPr bwMode="auto">
              <a:xfrm>
                <a:off x="6688336" y="1914395"/>
                <a:ext cx="2209800" cy="544576"/>
              </a:xfrm>
              <a:prstGeom prst="ellipse">
                <a:avLst/>
              </a:prstGeom>
              <a:solidFill>
                <a:schemeClr val="accent2"/>
              </a:solidFill>
              <a:ln w="25400" cap="sq">
                <a:solidFill>
                  <a:schemeClr val="tx2"/>
                </a:solidFill>
                <a:miter lim="800000"/>
                <a:headEnd/>
                <a:tailEnd/>
              </a:ln>
            </p:spPr>
            <p:txBody>
              <a:bodyPr wrap="none" anchor="ctr">
                <a:prstTxWarp prst="textNoShape">
                  <a:avLst/>
                </a:prstTxWarp>
              </a:bodyPr>
              <a:lstStyle/>
              <a:p>
                <a:pPr algn="ctr"/>
                <a:endParaRPr lang="en-US" sz="1800" dirty="0">
                  <a:latin typeface="Arial" charset="0"/>
                </a:endParaRPr>
              </a:p>
            </p:txBody>
          </p:sp>
          <p:sp>
            <p:nvSpPr>
              <p:cNvPr id="31757" name="TextBox 17"/>
              <p:cNvSpPr txBox="1">
                <a:spLocks noChangeArrowheads="1"/>
              </p:cNvSpPr>
              <p:nvPr/>
            </p:nvSpPr>
            <p:spPr bwMode="auto">
              <a:xfrm>
                <a:off x="6781850" y="2139950"/>
                <a:ext cx="2057301" cy="264583"/>
              </a:xfrm>
              <a:prstGeom prst="rect">
                <a:avLst/>
              </a:prstGeom>
              <a:noFill/>
              <a:ln w="9525">
                <a:noFill/>
                <a:miter lim="800000"/>
                <a:headEnd/>
                <a:tailEnd/>
              </a:ln>
            </p:spPr>
            <p:txBody>
              <a:bodyPr>
                <a:prstTxWarp prst="textNoShape">
                  <a:avLst/>
                </a:prstTxWarp>
                <a:spAutoFit/>
              </a:bodyPr>
              <a:lstStyle/>
              <a:p>
                <a:pPr algn="ctr"/>
                <a:r>
                  <a:rPr lang="en-US" sz="2000" b="1" dirty="0">
                    <a:solidFill>
                      <a:schemeClr val="bg1"/>
                    </a:solidFill>
                    <a:latin typeface="Helvetica" charset="0"/>
                    <a:ea typeface="Helvetica" charset="0"/>
                    <a:cs typeface="Helvetica" charset="0"/>
                  </a:rPr>
                  <a:t> </a:t>
                </a:r>
              </a:p>
            </p:txBody>
          </p:sp>
        </p:grpSp>
        <p:sp>
          <p:nvSpPr>
            <p:cNvPr id="31755" name="TextBox 7"/>
            <p:cNvSpPr txBox="1">
              <a:spLocks noChangeArrowheads="1"/>
            </p:cNvSpPr>
            <p:nvPr/>
          </p:nvSpPr>
          <p:spPr bwMode="auto">
            <a:xfrm>
              <a:off x="6400800" y="6364601"/>
              <a:ext cx="2895600" cy="396875"/>
            </a:xfrm>
            <a:prstGeom prst="rect">
              <a:avLst/>
            </a:prstGeom>
            <a:noFill/>
            <a:ln w="9525">
              <a:noFill/>
              <a:miter lim="800000"/>
              <a:headEnd/>
              <a:tailEnd/>
            </a:ln>
          </p:spPr>
          <p:txBody>
            <a:bodyPr>
              <a:prstTxWarp prst="textNoShape">
                <a:avLst/>
              </a:prstTxWarp>
              <a:spAutoFit/>
            </a:bodyPr>
            <a:lstStyle/>
            <a:p>
              <a:pPr algn="ctr"/>
              <a:r>
                <a:rPr lang="en-US" sz="2000" b="1" dirty="0">
                  <a:solidFill>
                    <a:schemeClr val="bg1"/>
                  </a:solidFill>
                  <a:latin typeface="Helvetica" charset="0"/>
                  <a:ea typeface="Helvetica" charset="0"/>
                  <a:cs typeface="Helvetica" charset="0"/>
                </a:rPr>
                <a:t>UNITED STATES</a:t>
              </a:r>
            </a:p>
          </p:txBody>
        </p:sp>
      </p:grpSp>
      <p:grpSp>
        <p:nvGrpSpPr>
          <p:cNvPr id="5" name="Group 20"/>
          <p:cNvGrpSpPr>
            <a:grpSpLocks/>
          </p:cNvGrpSpPr>
          <p:nvPr/>
        </p:nvGrpSpPr>
        <p:grpSpPr bwMode="auto">
          <a:xfrm>
            <a:off x="5943600" y="2667000"/>
            <a:ext cx="2670334" cy="1349185"/>
            <a:chOff x="4922204" y="3276599"/>
            <a:chExt cx="4030540" cy="1256776"/>
          </a:xfrm>
        </p:grpSpPr>
        <p:grpSp>
          <p:nvGrpSpPr>
            <p:cNvPr id="6" name="Group 12"/>
            <p:cNvGrpSpPr>
              <a:grpSpLocks/>
            </p:cNvGrpSpPr>
            <p:nvPr/>
          </p:nvGrpSpPr>
          <p:grpSpPr bwMode="auto">
            <a:xfrm>
              <a:off x="4922204" y="3276599"/>
              <a:ext cx="4030540" cy="1219200"/>
              <a:chOff x="5634714" y="1981200"/>
              <a:chExt cx="3296767" cy="609600"/>
            </a:xfrm>
          </p:grpSpPr>
          <p:sp>
            <p:nvSpPr>
              <p:cNvPr id="31752" name="Oval 13"/>
              <p:cNvSpPr>
                <a:spLocks noChangeArrowheads="1"/>
              </p:cNvSpPr>
              <p:nvPr/>
            </p:nvSpPr>
            <p:spPr bwMode="auto">
              <a:xfrm>
                <a:off x="5634714" y="1981200"/>
                <a:ext cx="3296767" cy="609600"/>
              </a:xfrm>
              <a:prstGeom prst="ellipse">
                <a:avLst/>
              </a:prstGeom>
              <a:solidFill>
                <a:schemeClr val="accent2"/>
              </a:solidFill>
              <a:ln w="25400" cap="sq">
                <a:solidFill>
                  <a:schemeClr val="accent2">
                    <a:lumMod val="60000"/>
                    <a:lumOff val="40000"/>
                  </a:schemeClr>
                </a:solidFill>
                <a:miter lim="800000"/>
                <a:headEnd/>
                <a:tailEnd/>
              </a:ln>
            </p:spPr>
            <p:txBody>
              <a:bodyPr wrap="none" anchor="ctr">
                <a:prstTxWarp prst="textNoShape">
                  <a:avLst/>
                </a:prstTxWarp>
              </a:bodyPr>
              <a:lstStyle/>
              <a:p>
                <a:pPr algn="ctr"/>
                <a:endParaRPr lang="en-US" sz="1800" dirty="0">
                  <a:latin typeface="Arial" charset="0"/>
                </a:endParaRPr>
              </a:p>
            </p:txBody>
          </p:sp>
          <p:sp>
            <p:nvSpPr>
              <p:cNvPr id="31753" name="TextBox 14"/>
              <p:cNvSpPr txBox="1">
                <a:spLocks noChangeArrowheads="1"/>
              </p:cNvSpPr>
              <p:nvPr/>
            </p:nvSpPr>
            <p:spPr bwMode="auto">
              <a:xfrm>
                <a:off x="6781799" y="2133600"/>
                <a:ext cx="2064510" cy="198438"/>
              </a:xfrm>
              <a:prstGeom prst="rect">
                <a:avLst/>
              </a:prstGeom>
              <a:noFill/>
              <a:ln w="9525">
                <a:noFill/>
                <a:miter lim="800000"/>
                <a:headEnd/>
                <a:tailEnd/>
              </a:ln>
            </p:spPr>
            <p:txBody>
              <a:bodyPr>
                <a:prstTxWarp prst="textNoShape">
                  <a:avLst/>
                </a:prstTxWarp>
                <a:spAutoFit/>
              </a:bodyPr>
              <a:lstStyle/>
              <a:p>
                <a:pPr algn="ctr"/>
                <a:r>
                  <a:rPr lang="en-US" sz="2000" b="1" dirty="0">
                    <a:solidFill>
                      <a:schemeClr val="bg1"/>
                    </a:solidFill>
                    <a:latin typeface="Helvetica" charset="0"/>
                    <a:ea typeface="Helvetica" charset="0"/>
                    <a:cs typeface="Helvetica" charset="0"/>
                  </a:rPr>
                  <a:t> </a:t>
                </a:r>
              </a:p>
            </p:txBody>
          </p:sp>
        </p:grpSp>
        <p:sp>
          <p:nvSpPr>
            <p:cNvPr id="31751" name="TextBox 6"/>
            <p:cNvSpPr txBox="1">
              <a:spLocks noChangeArrowheads="1"/>
            </p:cNvSpPr>
            <p:nvPr/>
          </p:nvSpPr>
          <p:spPr bwMode="auto">
            <a:xfrm>
              <a:off x="5658076" y="3542776"/>
              <a:ext cx="2903413" cy="990599"/>
            </a:xfrm>
            <a:prstGeom prst="rect">
              <a:avLst/>
            </a:prstGeom>
            <a:noFill/>
            <a:ln w="9525">
              <a:noFill/>
              <a:miter lim="800000"/>
              <a:headEnd/>
              <a:tailEnd/>
            </a:ln>
          </p:spPr>
          <p:txBody>
            <a:bodyPr wrap="none">
              <a:prstTxWarp prst="textNoShape">
                <a:avLst/>
              </a:prstTxWarp>
            </a:bodyPr>
            <a:lstStyle/>
            <a:p>
              <a:pPr algn="ctr"/>
              <a:r>
                <a:rPr lang="en-US" sz="2000" dirty="0">
                  <a:solidFill>
                    <a:schemeClr val="bg1"/>
                  </a:solidFill>
                  <a:latin typeface="Helvetica" charset="0"/>
                  <a:ea typeface="Helvetica" charset="0"/>
                  <a:cs typeface="Helvetica" charset="0"/>
                </a:rPr>
                <a:t> </a:t>
              </a:r>
              <a:r>
                <a:rPr lang="en-US" sz="2000" b="1" dirty="0">
                  <a:solidFill>
                    <a:schemeClr val="bg1"/>
                  </a:solidFill>
                  <a:latin typeface="Helvetica" charset="0"/>
                  <a:ea typeface="Helvetica" charset="0"/>
                  <a:cs typeface="Helvetica" charset="0"/>
                </a:rPr>
                <a:t>UNITED KINGDOM   </a:t>
              </a:r>
              <a:br>
                <a:rPr lang="en-US" sz="2000" b="1" dirty="0">
                  <a:solidFill>
                    <a:schemeClr val="bg1"/>
                  </a:solidFill>
                  <a:latin typeface="Helvetica" charset="0"/>
                  <a:ea typeface="Helvetica" charset="0"/>
                  <a:cs typeface="Helvetica" charset="0"/>
                </a:rPr>
              </a:br>
              <a:r>
                <a:rPr lang="en-US" sz="900" b="1" dirty="0">
                  <a:solidFill>
                    <a:schemeClr val="bg1"/>
                  </a:solidFill>
                  <a:latin typeface="Helvetica" charset="0"/>
                  <a:ea typeface="Helvetica" charset="0"/>
                  <a:cs typeface="Helvetica" charset="0"/>
                </a:rPr>
                <a:t>   </a:t>
              </a:r>
              <a:r>
                <a:rPr lang="en-US" sz="2000" b="1" dirty="0">
                  <a:solidFill>
                    <a:schemeClr val="bg1"/>
                  </a:solidFill>
                  <a:latin typeface="Helvetica" charset="0"/>
                  <a:ea typeface="Helvetica" charset="0"/>
                  <a:cs typeface="Helvetica" charset="0"/>
                </a:rPr>
                <a:t/>
              </a:r>
              <a:br>
                <a:rPr lang="en-US" sz="2000" b="1" dirty="0">
                  <a:solidFill>
                    <a:schemeClr val="bg1"/>
                  </a:solidFill>
                  <a:latin typeface="Helvetica" charset="0"/>
                  <a:ea typeface="Helvetica" charset="0"/>
                  <a:cs typeface="Helvetica" charset="0"/>
                </a:rPr>
              </a:br>
              <a:r>
                <a:rPr lang="en-US" sz="2000" b="1" dirty="0">
                  <a:solidFill>
                    <a:schemeClr val="bg1"/>
                  </a:solidFill>
                  <a:latin typeface="Helvetica" charset="0"/>
                  <a:ea typeface="Helvetica" charset="0"/>
                  <a:cs typeface="Helvetica" charset="0"/>
                </a:rPr>
                <a:t>CANADA</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ppt_x"/>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1000" fill="hold"/>
                                        <p:tgtEl>
                                          <p:spTgt spid="19"/>
                                        </p:tgtEl>
                                        <p:attrNameLst>
                                          <p:attrName>ppt_x</p:attrName>
                                        </p:attrNameLst>
                                      </p:cBhvr>
                                      <p:tavLst>
                                        <p:tav tm="0">
                                          <p:val>
                                            <p:strVal val="#ppt_x"/>
                                          </p:val>
                                        </p:tav>
                                        <p:tav tm="100000">
                                          <p:val>
                                            <p:strVal val="#ppt_x"/>
                                          </p:val>
                                        </p:tav>
                                      </p:tavLst>
                                    </p:anim>
                                    <p:anim calcmode="lin" valueType="num">
                                      <p:cBhvr additive="base">
                                        <p:cTn id="12" dur="10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ppt_x"/>
                                          </p:val>
                                        </p:tav>
                                        <p:tav tm="100000">
                                          <p:val>
                                            <p:strVal val="#ppt_x"/>
                                          </p:val>
                                        </p:tav>
                                      </p:tavLst>
                                    </p:anim>
                                    <p:anim calcmode="lin" valueType="num">
                                      <p:cBhvr additive="base">
                                        <p:cTn id="16"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ppt_x"/>
                                          </p:val>
                                        </p:tav>
                                        <p:tav tm="100000">
                                          <p:val>
                                            <p:strVal val="#ppt_x"/>
                                          </p:val>
                                        </p:tav>
                                      </p:tavLst>
                                    </p:anim>
                                    <p:anim calcmode="lin" valueType="num">
                                      <p:cBhvr additive="base">
                                        <p:cTn id="22" dur="1000" fill="hold"/>
                                        <p:tgtEl>
                                          <p:spTgt spid="2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1000" fill="hold"/>
                                        <p:tgtEl>
                                          <p:spTgt spid="21"/>
                                        </p:tgtEl>
                                        <p:attrNameLst>
                                          <p:attrName>ppt_x</p:attrName>
                                        </p:attrNameLst>
                                      </p:cBhvr>
                                      <p:tavLst>
                                        <p:tav tm="0">
                                          <p:val>
                                            <p:strVal val="#ppt_x"/>
                                          </p:val>
                                        </p:tav>
                                        <p:tav tm="100000">
                                          <p:val>
                                            <p:strVal val="#ppt_x"/>
                                          </p:val>
                                        </p:tav>
                                      </p:tavLst>
                                    </p:anim>
                                    <p:anim calcmode="lin" valueType="num">
                                      <p:cBhvr additive="base">
                                        <p:cTn id="26" dur="10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1000" fill="hold"/>
                                        <p:tgtEl>
                                          <p:spTgt spid="5"/>
                                        </p:tgtEl>
                                        <p:attrNameLst>
                                          <p:attrName>ppt_x</p:attrName>
                                        </p:attrNameLst>
                                      </p:cBhvr>
                                      <p:tavLst>
                                        <p:tav tm="0">
                                          <p:val>
                                            <p:strVal val="#ppt_x"/>
                                          </p:val>
                                        </p:tav>
                                        <p:tav tm="100000">
                                          <p:val>
                                            <p:strVal val="#ppt_x"/>
                                          </p:val>
                                        </p:tav>
                                      </p:tavLst>
                                    </p:anim>
                                    <p:anim calcmode="lin" valueType="num">
                                      <p:cBhvr additive="base">
                                        <p:cTn id="30"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1000" fill="hold"/>
                                        <p:tgtEl>
                                          <p:spTgt spid="22"/>
                                        </p:tgtEl>
                                        <p:attrNameLst>
                                          <p:attrName>ppt_x</p:attrName>
                                        </p:attrNameLst>
                                      </p:cBhvr>
                                      <p:tavLst>
                                        <p:tav tm="0">
                                          <p:val>
                                            <p:strVal val="#ppt_x"/>
                                          </p:val>
                                        </p:tav>
                                        <p:tav tm="100000">
                                          <p:val>
                                            <p:strVal val="#ppt_x"/>
                                          </p:val>
                                        </p:tav>
                                      </p:tavLst>
                                    </p:anim>
                                    <p:anim calcmode="lin" valueType="num">
                                      <p:cBhvr additive="base">
                                        <p:cTn id="36" dur="1000" fill="hold"/>
                                        <p:tgtEl>
                                          <p:spTgt spid="2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1000" fill="hold"/>
                                        <p:tgtEl>
                                          <p:spTgt spid="23"/>
                                        </p:tgtEl>
                                        <p:attrNameLst>
                                          <p:attrName>ppt_x</p:attrName>
                                        </p:attrNameLst>
                                      </p:cBhvr>
                                      <p:tavLst>
                                        <p:tav tm="0">
                                          <p:val>
                                            <p:strVal val="#ppt_x"/>
                                          </p:val>
                                        </p:tav>
                                        <p:tav tm="100000">
                                          <p:val>
                                            <p:strVal val="#ppt_x"/>
                                          </p:val>
                                        </p:tav>
                                      </p:tavLst>
                                    </p:anim>
                                    <p:anim calcmode="lin" valueType="num">
                                      <p:cBhvr additive="base">
                                        <p:cTn id="40" dur="1000" fill="hold"/>
                                        <p:tgtEl>
                                          <p:spTgt spid="2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1000" fill="hold"/>
                                        <p:tgtEl>
                                          <p:spTgt spid="3"/>
                                        </p:tgtEl>
                                        <p:attrNameLst>
                                          <p:attrName>ppt_x</p:attrName>
                                        </p:attrNameLst>
                                      </p:cBhvr>
                                      <p:tavLst>
                                        <p:tav tm="0">
                                          <p:val>
                                            <p:strVal val="#ppt_x"/>
                                          </p:val>
                                        </p:tav>
                                        <p:tav tm="100000">
                                          <p:val>
                                            <p:strVal val="#ppt_x"/>
                                          </p:val>
                                        </p:tav>
                                      </p:tavLst>
                                    </p:anim>
                                    <p:anim calcmode="lin" valueType="num">
                                      <p:cBhvr additive="base">
                                        <p:cTn id="44"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Licensing Methods</a:t>
            </a:r>
            <a:endParaRPr lang="en-US" dirty="0"/>
          </a:p>
        </p:txBody>
      </p:sp>
      <p:sp>
        <p:nvSpPr>
          <p:cNvPr id="3" name="Content Placeholder 2"/>
          <p:cNvSpPr>
            <a:spLocks noGrp="1"/>
          </p:cNvSpPr>
          <p:nvPr>
            <p:ph idx="1"/>
          </p:nvPr>
        </p:nvSpPr>
        <p:spPr/>
        <p:txBody>
          <a:bodyPr/>
          <a:lstStyle/>
          <a:p>
            <a:r>
              <a:rPr lang="en-US" dirty="0" smtClean="0"/>
              <a:t>Repertory</a:t>
            </a:r>
          </a:p>
          <a:p>
            <a:r>
              <a:rPr lang="en-US" dirty="0" smtClean="0"/>
              <a:t>Transactional</a:t>
            </a:r>
          </a:p>
          <a:p>
            <a:r>
              <a:rPr lang="en-US" dirty="0" smtClean="0"/>
              <a:t>Point of content</a:t>
            </a:r>
            <a:endParaRPr lang="en-US" dirty="0"/>
          </a:p>
        </p:txBody>
      </p:sp>
      <p:sp>
        <p:nvSpPr>
          <p:cNvPr id="4" name="Date Placeholder 3"/>
          <p:cNvSpPr>
            <a:spLocks noGrp="1"/>
          </p:cNvSpPr>
          <p:nvPr>
            <p:ph type="dt" sz="half" idx="10"/>
          </p:nvPr>
        </p:nvSpPr>
        <p:spPr/>
        <p:txBody>
          <a:bodyPr/>
          <a:lstStyle/>
          <a:p>
            <a:fld id="{F9D4C863-FD0D-44A9-8EB0-E2E64D01D298}" type="datetime1">
              <a:rPr lang="en-US" smtClean="0"/>
              <a:pPr/>
              <a:t>2/13/2012</a:t>
            </a:fld>
            <a:endParaRPr lang="en-US"/>
          </a:p>
        </p:txBody>
      </p:sp>
      <p:sp>
        <p:nvSpPr>
          <p:cNvPr id="5" name="Slide Number Placeholder 4"/>
          <p:cNvSpPr>
            <a:spLocks noGrp="1"/>
          </p:cNvSpPr>
          <p:nvPr>
            <p:ph type="sldNum" sz="quarter" idx="12"/>
          </p:nvPr>
        </p:nvSpPr>
        <p:spPr/>
        <p:txBody>
          <a:bodyPr/>
          <a:lstStyle/>
          <a:p>
            <a:fld id="{35631A8E-801F-401B-ACF7-711EAD65D5F0}"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Summary</a:t>
            </a:r>
            <a:endParaRPr lang="en-US" dirty="0"/>
          </a:p>
        </p:txBody>
      </p:sp>
      <p:sp>
        <p:nvSpPr>
          <p:cNvPr id="3" name="Content Placeholder 2"/>
          <p:cNvSpPr>
            <a:spLocks noGrp="1"/>
          </p:cNvSpPr>
          <p:nvPr>
            <p:ph idx="1"/>
          </p:nvPr>
        </p:nvSpPr>
        <p:spPr/>
        <p:txBody>
          <a:bodyPr/>
          <a:lstStyle/>
          <a:p>
            <a:r>
              <a:rPr lang="en-US" dirty="0" smtClean="0"/>
              <a:t>Sharing content globally is increasingly prevalent </a:t>
            </a:r>
          </a:p>
          <a:p>
            <a:r>
              <a:rPr lang="en-US" dirty="0" smtClean="0"/>
              <a:t>Publishers must take into consideration all variables, including local laws and  treaties, when developing permission options for their customers</a:t>
            </a:r>
          </a:p>
          <a:p>
            <a:r>
              <a:rPr lang="en-US" dirty="0" smtClean="0"/>
              <a:t>Permission options must be clearly defined for global use</a:t>
            </a:r>
          </a:p>
          <a:p>
            <a:r>
              <a:rPr lang="en-US" dirty="0" smtClean="0"/>
              <a:t>Licensing schemes can vary by country</a:t>
            </a:r>
          </a:p>
          <a:p>
            <a:endParaRPr lang="en-US" dirty="0" smtClean="0"/>
          </a:p>
          <a:p>
            <a:pPr>
              <a:buNone/>
            </a:pPr>
            <a:endParaRPr lang="en-US" dirty="0"/>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F9D4C863-FD0D-44A9-8EB0-E2E64D01D298}" type="datetime1">
              <a:rPr lang="en-US" smtClean="0"/>
              <a:pPr/>
              <a:t>2/13/2012</a:t>
            </a:fld>
            <a:endParaRPr lang="en-US"/>
          </a:p>
        </p:txBody>
      </p:sp>
      <p:sp>
        <p:nvSpPr>
          <p:cNvPr id="5" name="Slide Number Placeholder 4"/>
          <p:cNvSpPr>
            <a:spLocks noGrp="1"/>
          </p:cNvSpPr>
          <p:nvPr>
            <p:ph type="sldNum" sz="quarter" idx="12"/>
          </p:nvPr>
        </p:nvSpPr>
        <p:spPr/>
        <p:txBody>
          <a:bodyPr/>
          <a:lstStyle/>
          <a:p>
            <a:fld id="{35631A8E-801F-401B-ACF7-711EAD65D5F0}" type="slidenum">
              <a:rPr lang="en-US" smtClean="0"/>
              <a:pPr/>
              <a:t>16</a:t>
            </a:fld>
            <a:endParaRPr lang="en-US"/>
          </a:p>
        </p:txBody>
      </p:sp>
      <p:sp>
        <p:nvSpPr>
          <p:cNvPr id="6" name="Rectangle 5"/>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2000" dirty="0" err="1" smtClean="0"/>
          </a:p>
        </p:txBody>
      </p:sp>
      <p:sp>
        <p:nvSpPr>
          <p:cNvPr id="7" name="Rectangle 6"/>
          <p:cNvSpPr/>
          <p:nvPr/>
        </p:nvSpPr>
        <p:spPr>
          <a:xfrm>
            <a:off x="0" y="1676400"/>
            <a:ext cx="9144000" cy="3505200"/>
          </a:xfrm>
          <a:prstGeom prst="rect">
            <a:avLst/>
          </a:prstGeom>
          <a:solidFill>
            <a:schemeClr val="tx2">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2000" dirty="0" err="1" smtClean="0"/>
          </a:p>
        </p:txBody>
      </p:sp>
      <p:grpSp>
        <p:nvGrpSpPr>
          <p:cNvPr id="8" name="Group 9"/>
          <p:cNvGrpSpPr>
            <a:grpSpLocks/>
          </p:cNvGrpSpPr>
          <p:nvPr/>
        </p:nvGrpSpPr>
        <p:grpSpPr bwMode="auto">
          <a:xfrm>
            <a:off x="-1260475" y="1219200"/>
            <a:ext cx="4537075" cy="4537075"/>
            <a:chOff x="-927640" y="2157397"/>
            <a:chExt cx="4537739" cy="4537739"/>
          </a:xfrm>
        </p:grpSpPr>
        <p:sp>
          <p:nvSpPr>
            <p:cNvPr id="9" name="Oval 10"/>
            <p:cNvSpPr>
              <a:spLocks noChangeArrowheads="1"/>
            </p:cNvSpPr>
            <p:nvPr/>
          </p:nvSpPr>
          <p:spPr bwMode="auto">
            <a:xfrm>
              <a:off x="-925952" y="2159085"/>
              <a:ext cx="4534362" cy="4534362"/>
            </a:xfrm>
            <a:prstGeom prst="ellipse">
              <a:avLst/>
            </a:prstGeom>
            <a:solidFill>
              <a:schemeClr val="bg1">
                <a:alpha val="34117"/>
              </a:schemeClr>
            </a:solidFill>
            <a:ln w="12700" cap="sq" algn="ctr">
              <a:noFill/>
              <a:miter lim="800000"/>
              <a:headEnd/>
              <a:tailEnd/>
            </a:ln>
          </p:spPr>
          <p:txBody>
            <a:bodyPr wrap="none" anchor="ctr"/>
            <a:lstStyle/>
            <a:p>
              <a:pPr algn="ctr"/>
              <a:endParaRPr lang="en-US"/>
            </a:p>
          </p:txBody>
        </p:sp>
        <p:grpSp>
          <p:nvGrpSpPr>
            <p:cNvPr id="10" name="Group 70"/>
            <p:cNvGrpSpPr/>
            <p:nvPr/>
          </p:nvGrpSpPr>
          <p:grpSpPr>
            <a:xfrm>
              <a:off x="-927640" y="2157397"/>
              <a:ext cx="4537739" cy="4537739"/>
              <a:chOff x="2747759" y="2994183"/>
              <a:chExt cx="870324" cy="871963"/>
            </a:xfrm>
            <a:solidFill>
              <a:schemeClr val="bg1">
                <a:alpha val="82000"/>
              </a:schemeClr>
            </a:solidFill>
          </p:grpSpPr>
          <p:sp>
            <p:nvSpPr>
              <p:cNvPr id="11" name="Freeform 34"/>
              <p:cNvSpPr>
                <a:spLocks/>
              </p:cNvSpPr>
              <p:nvPr/>
            </p:nvSpPr>
            <p:spPr bwMode="auto">
              <a:xfrm>
                <a:off x="2945126" y="3200400"/>
                <a:ext cx="445598" cy="457202"/>
              </a:xfrm>
              <a:custGeom>
                <a:avLst/>
                <a:gdLst/>
                <a:ahLst/>
                <a:cxnLst>
                  <a:cxn ang="0">
                    <a:pos x="189" y="64"/>
                  </a:cxn>
                  <a:cxn ang="0">
                    <a:pos x="186" y="0"/>
                  </a:cxn>
                  <a:cxn ang="0">
                    <a:pos x="180" y="0"/>
                  </a:cxn>
                  <a:cxn ang="0">
                    <a:pos x="165" y="9"/>
                  </a:cxn>
                  <a:cxn ang="0">
                    <a:pos x="109" y="0"/>
                  </a:cxn>
                  <a:cxn ang="0">
                    <a:pos x="0" y="98"/>
                  </a:cxn>
                  <a:cxn ang="0">
                    <a:pos x="107" y="198"/>
                  </a:cxn>
                  <a:cxn ang="0">
                    <a:pos x="193" y="161"/>
                  </a:cxn>
                  <a:cxn ang="0">
                    <a:pos x="187" y="156"/>
                  </a:cxn>
                  <a:cxn ang="0">
                    <a:pos x="115" y="185"/>
                  </a:cxn>
                  <a:cxn ang="0">
                    <a:pos x="38" y="99"/>
                  </a:cxn>
                  <a:cxn ang="0">
                    <a:pos x="64" y="28"/>
                  </a:cxn>
                  <a:cxn ang="0">
                    <a:pos x="111" y="11"/>
                  </a:cxn>
                  <a:cxn ang="0">
                    <a:pos x="182" y="64"/>
                  </a:cxn>
                  <a:cxn ang="0">
                    <a:pos x="189" y="64"/>
                  </a:cxn>
                </a:cxnLst>
                <a:rect l="0" t="0" r="r" b="b"/>
                <a:pathLst>
                  <a:path w="193" h="198">
                    <a:moveTo>
                      <a:pt x="189" y="64"/>
                    </a:moveTo>
                    <a:cubicBezTo>
                      <a:pt x="186" y="0"/>
                      <a:pt x="186" y="0"/>
                      <a:pt x="186" y="0"/>
                    </a:cubicBezTo>
                    <a:cubicBezTo>
                      <a:pt x="180" y="0"/>
                      <a:pt x="180" y="0"/>
                      <a:pt x="180" y="0"/>
                    </a:cubicBezTo>
                    <a:cubicBezTo>
                      <a:pt x="177" y="9"/>
                      <a:pt x="166" y="9"/>
                      <a:pt x="165" y="9"/>
                    </a:cubicBezTo>
                    <a:cubicBezTo>
                      <a:pt x="158" y="9"/>
                      <a:pt x="137" y="0"/>
                      <a:pt x="109" y="0"/>
                    </a:cubicBezTo>
                    <a:cubicBezTo>
                      <a:pt x="54" y="0"/>
                      <a:pt x="0" y="35"/>
                      <a:pt x="0" y="98"/>
                    </a:cubicBezTo>
                    <a:cubicBezTo>
                      <a:pt x="0" y="170"/>
                      <a:pt x="56" y="198"/>
                      <a:pt x="107" y="198"/>
                    </a:cubicBezTo>
                    <a:cubicBezTo>
                      <a:pt x="165" y="198"/>
                      <a:pt x="193" y="162"/>
                      <a:pt x="193" y="161"/>
                    </a:cubicBezTo>
                    <a:cubicBezTo>
                      <a:pt x="187" y="156"/>
                      <a:pt x="187" y="156"/>
                      <a:pt x="187" y="156"/>
                    </a:cubicBezTo>
                    <a:cubicBezTo>
                      <a:pt x="177" y="164"/>
                      <a:pt x="155" y="185"/>
                      <a:pt x="115" y="185"/>
                    </a:cubicBezTo>
                    <a:cubicBezTo>
                      <a:pt x="75" y="185"/>
                      <a:pt x="38" y="160"/>
                      <a:pt x="38" y="99"/>
                    </a:cubicBezTo>
                    <a:cubicBezTo>
                      <a:pt x="38" y="58"/>
                      <a:pt x="51" y="39"/>
                      <a:pt x="64" y="28"/>
                    </a:cubicBezTo>
                    <a:cubicBezTo>
                      <a:pt x="77" y="17"/>
                      <a:pt x="96" y="11"/>
                      <a:pt x="111" y="11"/>
                    </a:cubicBezTo>
                    <a:cubicBezTo>
                      <a:pt x="151" y="11"/>
                      <a:pt x="174" y="34"/>
                      <a:pt x="182" y="64"/>
                    </a:cubicBezTo>
                    <a:lnTo>
                      <a:pt x="189" y="64"/>
                    </a:lnTo>
                    <a:close/>
                  </a:path>
                </a:pathLst>
              </a:custGeom>
              <a:grpFill/>
              <a:ln w="12700" cap="sq" algn="ctr">
                <a:noFill/>
                <a:miter lim="800000"/>
                <a:headEnd/>
                <a:tailEnd/>
              </a:ln>
              <a:effectLst/>
            </p:spPr>
            <p:txBody>
              <a:bodyPr wrap="none" anchor="ctr"/>
              <a:lstStyle/>
              <a:p>
                <a:pPr algn="ctr">
                  <a:defRPr/>
                </a:pPr>
                <a:endParaRPr lang="en-US" dirty="0">
                  <a:latin typeface="Times"/>
                </a:endParaRPr>
              </a:p>
            </p:txBody>
          </p:sp>
          <p:sp>
            <p:nvSpPr>
              <p:cNvPr id="12" name="Freeform 35"/>
              <p:cNvSpPr>
                <a:spLocks noEditPoints="1"/>
              </p:cNvSpPr>
              <p:nvPr/>
            </p:nvSpPr>
            <p:spPr bwMode="auto">
              <a:xfrm>
                <a:off x="2747759" y="2994183"/>
                <a:ext cx="870324" cy="871963"/>
              </a:xfrm>
              <a:custGeom>
                <a:avLst/>
                <a:gdLst/>
                <a:ahLst/>
                <a:cxnLst>
                  <a:cxn ang="0">
                    <a:pos x="0" y="266"/>
                  </a:cxn>
                  <a:cxn ang="0">
                    <a:pos x="267" y="533"/>
                  </a:cxn>
                  <a:cxn ang="0">
                    <a:pos x="533" y="266"/>
                  </a:cxn>
                  <a:cxn ang="0">
                    <a:pos x="267" y="0"/>
                  </a:cxn>
                  <a:cxn ang="0">
                    <a:pos x="0" y="266"/>
                  </a:cxn>
                  <a:cxn ang="0">
                    <a:pos x="19" y="266"/>
                  </a:cxn>
                  <a:cxn ang="0">
                    <a:pos x="267" y="19"/>
                  </a:cxn>
                  <a:cxn ang="0">
                    <a:pos x="515" y="266"/>
                  </a:cxn>
                  <a:cxn ang="0">
                    <a:pos x="267" y="514"/>
                  </a:cxn>
                  <a:cxn ang="0">
                    <a:pos x="19" y="266"/>
                  </a:cxn>
                </a:cxnLst>
                <a:rect l="0" t="0" r="r" b="b"/>
                <a:pathLst>
                  <a:path w="533" h="533">
                    <a:moveTo>
                      <a:pt x="0" y="266"/>
                    </a:moveTo>
                    <a:cubicBezTo>
                      <a:pt x="0" y="413"/>
                      <a:pt x="120" y="533"/>
                      <a:pt x="267" y="533"/>
                    </a:cubicBezTo>
                    <a:cubicBezTo>
                      <a:pt x="414" y="533"/>
                      <a:pt x="533" y="413"/>
                      <a:pt x="533" y="266"/>
                    </a:cubicBezTo>
                    <a:cubicBezTo>
                      <a:pt x="533" y="120"/>
                      <a:pt x="414" y="0"/>
                      <a:pt x="267" y="0"/>
                    </a:cubicBezTo>
                    <a:cubicBezTo>
                      <a:pt x="120" y="0"/>
                      <a:pt x="0" y="120"/>
                      <a:pt x="0" y="266"/>
                    </a:cubicBezTo>
                    <a:close/>
                    <a:moveTo>
                      <a:pt x="19" y="266"/>
                    </a:moveTo>
                    <a:cubicBezTo>
                      <a:pt x="19" y="130"/>
                      <a:pt x="130" y="19"/>
                      <a:pt x="267" y="19"/>
                    </a:cubicBezTo>
                    <a:cubicBezTo>
                      <a:pt x="404" y="19"/>
                      <a:pt x="515" y="130"/>
                      <a:pt x="515" y="266"/>
                    </a:cubicBezTo>
                    <a:cubicBezTo>
                      <a:pt x="515" y="403"/>
                      <a:pt x="404" y="514"/>
                      <a:pt x="267" y="514"/>
                    </a:cubicBezTo>
                    <a:cubicBezTo>
                      <a:pt x="130" y="514"/>
                      <a:pt x="19" y="403"/>
                      <a:pt x="19" y="266"/>
                    </a:cubicBezTo>
                    <a:close/>
                  </a:path>
                </a:pathLst>
              </a:custGeom>
              <a:grpFill/>
              <a:ln w="12700" cap="sq" algn="ctr">
                <a:noFill/>
                <a:miter lim="800000"/>
                <a:headEnd/>
                <a:tailEnd/>
              </a:ln>
              <a:effectLst/>
            </p:spPr>
            <p:txBody>
              <a:bodyPr wrap="none" anchor="ctr"/>
              <a:lstStyle/>
              <a:p>
                <a:pPr algn="ctr">
                  <a:defRPr/>
                </a:pPr>
                <a:endParaRPr lang="en-US" dirty="0">
                  <a:latin typeface="Times"/>
                </a:endParaRPr>
              </a:p>
            </p:txBody>
          </p:sp>
        </p:grpSp>
      </p:grpSp>
      <p:sp>
        <p:nvSpPr>
          <p:cNvPr id="14" name="TextBox 13"/>
          <p:cNvSpPr txBox="1"/>
          <p:nvPr/>
        </p:nvSpPr>
        <p:spPr>
          <a:xfrm>
            <a:off x="3886200" y="3124200"/>
            <a:ext cx="4419600" cy="1089529"/>
          </a:xfrm>
          <a:prstGeom prst="rect">
            <a:avLst/>
          </a:prstGeom>
          <a:noFill/>
        </p:spPr>
        <p:txBody>
          <a:bodyPr wrap="square" rtlCol="0">
            <a:spAutoFit/>
          </a:bodyPr>
          <a:lstStyle/>
          <a:p>
            <a:pPr>
              <a:lnSpc>
                <a:spcPct val="90000"/>
              </a:lnSpc>
              <a:spcBef>
                <a:spcPts val="1200"/>
              </a:spcBef>
            </a:pPr>
            <a:r>
              <a:rPr lang="en-US" sz="3600" b="1" dirty="0" smtClean="0">
                <a:solidFill>
                  <a:schemeClr val="bg1"/>
                </a:solidFill>
              </a:rPr>
              <a:t>Government Activities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International Government  Activities</a:t>
            </a:r>
            <a:endParaRPr lang="en-US" dirty="0"/>
          </a:p>
        </p:txBody>
      </p:sp>
      <p:sp>
        <p:nvSpPr>
          <p:cNvPr id="3" name="Content Placeholder 2"/>
          <p:cNvSpPr>
            <a:spLocks noGrp="1"/>
          </p:cNvSpPr>
          <p:nvPr>
            <p:ph idx="1"/>
          </p:nvPr>
        </p:nvSpPr>
        <p:spPr/>
        <p:txBody>
          <a:bodyPr/>
          <a:lstStyle/>
          <a:p>
            <a:r>
              <a:rPr lang="en-US" dirty="0" smtClean="0"/>
              <a:t>UK - Hargreaves Report</a:t>
            </a:r>
          </a:p>
          <a:p>
            <a:pPr lvl="1"/>
            <a:r>
              <a:rPr lang="en-US" dirty="0" smtClean="0"/>
              <a:t>“UK IP framework is falling behind”</a:t>
            </a:r>
          </a:p>
          <a:p>
            <a:pPr lvl="1"/>
            <a:r>
              <a:rPr lang="en-US" dirty="0" smtClean="0"/>
              <a:t>Acts as a regulatory barrier</a:t>
            </a:r>
          </a:p>
          <a:p>
            <a:r>
              <a:rPr lang="en-US" dirty="0" smtClean="0"/>
              <a:t>Recommends changes to support</a:t>
            </a:r>
          </a:p>
          <a:p>
            <a:pPr lvl="1"/>
            <a:r>
              <a:rPr lang="en-US" dirty="0" smtClean="0"/>
              <a:t>Text mining</a:t>
            </a:r>
          </a:p>
          <a:p>
            <a:pPr lvl="1"/>
            <a:r>
              <a:rPr lang="en-US" dirty="0" smtClean="0"/>
              <a:t>Personal use copies</a:t>
            </a:r>
          </a:p>
          <a:p>
            <a:pPr lvl="1"/>
            <a:r>
              <a:rPr lang="en-US" dirty="0" smtClean="0"/>
              <a:t>Changes to academic copying</a:t>
            </a:r>
          </a:p>
          <a:p>
            <a:endParaRPr lang="en-US" dirty="0"/>
          </a:p>
        </p:txBody>
      </p:sp>
      <p:sp>
        <p:nvSpPr>
          <p:cNvPr id="4" name="Date Placeholder 3"/>
          <p:cNvSpPr>
            <a:spLocks noGrp="1"/>
          </p:cNvSpPr>
          <p:nvPr>
            <p:ph type="dt" sz="half" idx="10"/>
          </p:nvPr>
        </p:nvSpPr>
        <p:spPr/>
        <p:txBody>
          <a:bodyPr/>
          <a:lstStyle/>
          <a:p>
            <a:fld id="{F9D4C863-FD0D-44A9-8EB0-E2E64D01D298}" type="datetime1">
              <a:rPr lang="en-US" smtClean="0"/>
              <a:pPr/>
              <a:t>2/13/2012</a:t>
            </a:fld>
            <a:endParaRPr lang="en-US"/>
          </a:p>
        </p:txBody>
      </p:sp>
      <p:sp>
        <p:nvSpPr>
          <p:cNvPr id="5" name="Slide Number Placeholder 4"/>
          <p:cNvSpPr>
            <a:spLocks noGrp="1"/>
          </p:cNvSpPr>
          <p:nvPr>
            <p:ph type="sldNum" sz="quarter" idx="12"/>
          </p:nvPr>
        </p:nvSpPr>
        <p:spPr/>
        <p:txBody>
          <a:bodyPr/>
          <a:lstStyle/>
          <a:p>
            <a:fld id="{35631A8E-801F-401B-ACF7-711EAD65D5F0}"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International Government  Activities</a:t>
            </a:r>
            <a:endParaRPr lang="en-US" dirty="0"/>
          </a:p>
        </p:txBody>
      </p:sp>
      <p:sp>
        <p:nvSpPr>
          <p:cNvPr id="3" name="Content Placeholder 2"/>
          <p:cNvSpPr>
            <a:spLocks noGrp="1"/>
          </p:cNvSpPr>
          <p:nvPr>
            <p:ph idx="1"/>
          </p:nvPr>
        </p:nvSpPr>
        <p:spPr/>
        <p:txBody>
          <a:bodyPr/>
          <a:lstStyle/>
          <a:p>
            <a:r>
              <a:rPr lang="en-US" dirty="0" smtClean="0"/>
              <a:t>Canada - Bill C-11</a:t>
            </a:r>
          </a:p>
          <a:p>
            <a:pPr lvl="1"/>
            <a:r>
              <a:rPr lang="en-US" dirty="0" smtClean="0"/>
              <a:t>Formerly Bill C-32</a:t>
            </a:r>
          </a:p>
          <a:p>
            <a:pPr lvl="1"/>
            <a:r>
              <a:rPr lang="en-US" dirty="0" smtClean="0"/>
              <a:t>Expand Fair Dealing in academia</a:t>
            </a:r>
          </a:p>
          <a:p>
            <a:pPr lvl="1"/>
            <a:r>
              <a:rPr lang="en-US" dirty="0" smtClean="0"/>
              <a:t>Publishers concerned about effect on education sales</a:t>
            </a:r>
          </a:p>
          <a:p>
            <a:endParaRPr lang="en-US" dirty="0"/>
          </a:p>
        </p:txBody>
      </p:sp>
      <p:sp>
        <p:nvSpPr>
          <p:cNvPr id="4" name="Date Placeholder 3"/>
          <p:cNvSpPr>
            <a:spLocks noGrp="1"/>
          </p:cNvSpPr>
          <p:nvPr>
            <p:ph type="dt" sz="half" idx="10"/>
          </p:nvPr>
        </p:nvSpPr>
        <p:spPr/>
        <p:txBody>
          <a:bodyPr/>
          <a:lstStyle/>
          <a:p>
            <a:fld id="{F9D4C863-FD0D-44A9-8EB0-E2E64D01D298}" type="datetime1">
              <a:rPr lang="en-US" smtClean="0"/>
              <a:pPr/>
              <a:t>2/13/2012</a:t>
            </a:fld>
            <a:endParaRPr lang="en-US"/>
          </a:p>
        </p:txBody>
      </p:sp>
      <p:sp>
        <p:nvSpPr>
          <p:cNvPr id="5" name="Slide Number Placeholder 4"/>
          <p:cNvSpPr>
            <a:spLocks noGrp="1"/>
          </p:cNvSpPr>
          <p:nvPr>
            <p:ph type="sldNum" sz="quarter" idx="12"/>
          </p:nvPr>
        </p:nvSpPr>
        <p:spPr/>
        <p:txBody>
          <a:bodyPr/>
          <a:lstStyle/>
          <a:p>
            <a:fld id="{35631A8E-801F-401B-ACF7-711EAD65D5F0}"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International Government  Activities</a:t>
            </a:r>
            <a:endParaRPr lang="en-US" dirty="0"/>
          </a:p>
        </p:txBody>
      </p:sp>
      <p:sp>
        <p:nvSpPr>
          <p:cNvPr id="3" name="Content Placeholder 2"/>
          <p:cNvSpPr>
            <a:spLocks noGrp="1"/>
          </p:cNvSpPr>
          <p:nvPr>
            <p:ph idx="1"/>
          </p:nvPr>
        </p:nvSpPr>
        <p:spPr/>
        <p:txBody>
          <a:bodyPr/>
          <a:lstStyle/>
          <a:p>
            <a:r>
              <a:rPr lang="en-US" dirty="0" smtClean="0"/>
              <a:t>Spain</a:t>
            </a:r>
          </a:p>
          <a:p>
            <a:pPr lvl="1"/>
            <a:r>
              <a:rPr lang="en-US" dirty="0" smtClean="0"/>
              <a:t>New regulations supporting site shutdown for infringement</a:t>
            </a:r>
          </a:p>
          <a:p>
            <a:pPr lvl="1"/>
            <a:r>
              <a:rPr lang="en-US" dirty="0" smtClean="0"/>
              <a:t>Eliminated </a:t>
            </a:r>
            <a:r>
              <a:rPr lang="en-US" b="1" dirty="0" smtClean="0"/>
              <a:t>digital private copy levy</a:t>
            </a:r>
            <a:endParaRPr lang="en-US" dirty="0" smtClean="0"/>
          </a:p>
          <a:p>
            <a:pPr lvl="2"/>
            <a:r>
              <a:rPr lang="en-US" dirty="0" smtClean="0"/>
              <a:t>No more levies for  photocopiers, CD burners, printers, etc.</a:t>
            </a:r>
          </a:p>
          <a:p>
            <a:pPr lvl="2"/>
            <a:r>
              <a:rPr lang="en-US" dirty="0" smtClean="0"/>
              <a:t>Replaced with government payment based on the budget</a:t>
            </a:r>
          </a:p>
          <a:p>
            <a:pPr lvl="2"/>
            <a:r>
              <a:rPr lang="en-US" dirty="0" smtClean="0"/>
              <a:t>Could greatly reduce royalties to rightsholders</a:t>
            </a:r>
          </a:p>
          <a:p>
            <a:pPr lvl="2"/>
            <a:endParaRPr lang="en-US" dirty="0" smtClean="0"/>
          </a:p>
          <a:p>
            <a:endParaRPr lang="en-US" dirty="0"/>
          </a:p>
        </p:txBody>
      </p:sp>
      <p:sp>
        <p:nvSpPr>
          <p:cNvPr id="4" name="Date Placeholder 3"/>
          <p:cNvSpPr>
            <a:spLocks noGrp="1"/>
          </p:cNvSpPr>
          <p:nvPr>
            <p:ph type="dt" sz="half" idx="10"/>
          </p:nvPr>
        </p:nvSpPr>
        <p:spPr/>
        <p:txBody>
          <a:bodyPr/>
          <a:lstStyle/>
          <a:p>
            <a:fld id="{F9D4C863-FD0D-44A9-8EB0-E2E64D01D298}" type="datetime1">
              <a:rPr lang="en-US" smtClean="0"/>
              <a:pPr/>
              <a:t>2/13/2012</a:t>
            </a:fld>
            <a:endParaRPr lang="en-US"/>
          </a:p>
        </p:txBody>
      </p:sp>
      <p:sp>
        <p:nvSpPr>
          <p:cNvPr id="5" name="Slide Number Placeholder 4"/>
          <p:cNvSpPr>
            <a:spLocks noGrp="1"/>
          </p:cNvSpPr>
          <p:nvPr>
            <p:ph type="sldNum" sz="quarter" idx="12"/>
          </p:nvPr>
        </p:nvSpPr>
        <p:spPr/>
        <p:txBody>
          <a:bodyPr/>
          <a:lstStyle/>
          <a:p>
            <a:fld id="{35631A8E-801F-401B-ACF7-711EAD65D5F0}"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F9D4C863-FD0D-44A9-8EB0-E2E64D01D298}" type="datetime1">
              <a:rPr lang="en-US" smtClean="0"/>
              <a:pPr/>
              <a:t>2/13/2012</a:t>
            </a:fld>
            <a:endParaRPr lang="en-US"/>
          </a:p>
        </p:txBody>
      </p:sp>
      <p:sp>
        <p:nvSpPr>
          <p:cNvPr id="5" name="Slide Number Placeholder 4"/>
          <p:cNvSpPr>
            <a:spLocks noGrp="1"/>
          </p:cNvSpPr>
          <p:nvPr>
            <p:ph type="sldNum" sz="quarter" idx="12"/>
          </p:nvPr>
        </p:nvSpPr>
        <p:spPr/>
        <p:txBody>
          <a:bodyPr/>
          <a:lstStyle/>
          <a:p>
            <a:fld id="{35631A8E-801F-401B-ACF7-711EAD65D5F0}" type="slidenum">
              <a:rPr lang="en-US" smtClean="0"/>
              <a:pPr/>
              <a:t>2</a:t>
            </a:fld>
            <a:endParaRPr lang="en-US"/>
          </a:p>
        </p:txBody>
      </p:sp>
      <p:sp>
        <p:nvSpPr>
          <p:cNvPr id="6" name="Rectangle 5"/>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2000" dirty="0" err="1" smtClean="0"/>
          </a:p>
        </p:txBody>
      </p:sp>
      <p:sp>
        <p:nvSpPr>
          <p:cNvPr id="7" name="Rectangle 6"/>
          <p:cNvSpPr/>
          <p:nvPr/>
        </p:nvSpPr>
        <p:spPr>
          <a:xfrm>
            <a:off x="0" y="1676400"/>
            <a:ext cx="9144000" cy="3505200"/>
          </a:xfrm>
          <a:prstGeom prst="rect">
            <a:avLst/>
          </a:prstGeom>
          <a:solidFill>
            <a:schemeClr val="tx2">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2000" dirty="0" err="1" smtClean="0"/>
          </a:p>
        </p:txBody>
      </p:sp>
      <p:grpSp>
        <p:nvGrpSpPr>
          <p:cNvPr id="8" name="Group 9"/>
          <p:cNvGrpSpPr>
            <a:grpSpLocks/>
          </p:cNvGrpSpPr>
          <p:nvPr/>
        </p:nvGrpSpPr>
        <p:grpSpPr bwMode="auto">
          <a:xfrm>
            <a:off x="-1260475" y="1219200"/>
            <a:ext cx="4537075" cy="4537075"/>
            <a:chOff x="-927640" y="2157397"/>
            <a:chExt cx="4537739" cy="4537739"/>
          </a:xfrm>
        </p:grpSpPr>
        <p:sp>
          <p:nvSpPr>
            <p:cNvPr id="9" name="Oval 10"/>
            <p:cNvSpPr>
              <a:spLocks noChangeArrowheads="1"/>
            </p:cNvSpPr>
            <p:nvPr/>
          </p:nvSpPr>
          <p:spPr bwMode="auto">
            <a:xfrm>
              <a:off x="-925952" y="2159085"/>
              <a:ext cx="4534362" cy="4534362"/>
            </a:xfrm>
            <a:prstGeom prst="ellipse">
              <a:avLst/>
            </a:prstGeom>
            <a:solidFill>
              <a:schemeClr val="bg1">
                <a:alpha val="34117"/>
              </a:schemeClr>
            </a:solidFill>
            <a:ln w="12700" cap="sq" algn="ctr">
              <a:noFill/>
              <a:miter lim="800000"/>
              <a:headEnd/>
              <a:tailEnd/>
            </a:ln>
          </p:spPr>
          <p:txBody>
            <a:bodyPr wrap="none" anchor="ctr"/>
            <a:lstStyle/>
            <a:p>
              <a:pPr algn="ctr"/>
              <a:endParaRPr lang="en-US"/>
            </a:p>
          </p:txBody>
        </p:sp>
        <p:grpSp>
          <p:nvGrpSpPr>
            <p:cNvPr id="10" name="Group 70"/>
            <p:cNvGrpSpPr/>
            <p:nvPr/>
          </p:nvGrpSpPr>
          <p:grpSpPr>
            <a:xfrm>
              <a:off x="-927640" y="2157397"/>
              <a:ext cx="4537739" cy="4537739"/>
              <a:chOff x="2747759" y="2994183"/>
              <a:chExt cx="870324" cy="871963"/>
            </a:xfrm>
            <a:solidFill>
              <a:schemeClr val="bg1">
                <a:alpha val="82000"/>
              </a:schemeClr>
            </a:solidFill>
          </p:grpSpPr>
          <p:sp>
            <p:nvSpPr>
              <p:cNvPr id="11" name="Freeform 34"/>
              <p:cNvSpPr>
                <a:spLocks/>
              </p:cNvSpPr>
              <p:nvPr/>
            </p:nvSpPr>
            <p:spPr bwMode="auto">
              <a:xfrm>
                <a:off x="2945126" y="3200400"/>
                <a:ext cx="445598" cy="457202"/>
              </a:xfrm>
              <a:custGeom>
                <a:avLst/>
                <a:gdLst/>
                <a:ahLst/>
                <a:cxnLst>
                  <a:cxn ang="0">
                    <a:pos x="189" y="64"/>
                  </a:cxn>
                  <a:cxn ang="0">
                    <a:pos x="186" y="0"/>
                  </a:cxn>
                  <a:cxn ang="0">
                    <a:pos x="180" y="0"/>
                  </a:cxn>
                  <a:cxn ang="0">
                    <a:pos x="165" y="9"/>
                  </a:cxn>
                  <a:cxn ang="0">
                    <a:pos x="109" y="0"/>
                  </a:cxn>
                  <a:cxn ang="0">
                    <a:pos x="0" y="98"/>
                  </a:cxn>
                  <a:cxn ang="0">
                    <a:pos x="107" y="198"/>
                  </a:cxn>
                  <a:cxn ang="0">
                    <a:pos x="193" y="161"/>
                  </a:cxn>
                  <a:cxn ang="0">
                    <a:pos x="187" y="156"/>
                  </a:cxn>
                  <a:cxn ang="0">
                    <a:pos x="115" y="185"/>
                  </a:cxn>
                  <a:cxn ang="0">
                    <a:pos x="38" y="99"/>
                  </a:cxn>
                  <a:cxn ang="0">
                    <a:pos x="64" y="28"/>
                  </a:cxn>
                  <a:cxn ang="0">
                    <a:pos x="111" y="11"/>
                  </a:cxn>
                  <a:cxn ang="0">
                    <a:pos x="182" y="64"/>
                  </a:cxn>
                  <a:cxn ang="0">
                    <a:pos x="189" y="64"/>
                  </a:cxn>
                </a:cxnLst>
                <a:rect l="0" t="0" r="r" b="b"/>
                <a:pathLst>
                  <a:path w="193" h="198">
                    <a:moveTo>
                      <a:pt x="189" y="64"/>
                    </a:moveTo>
                    <a:cubicBezTo>
                      <a:pt x="186" y="0"/>
                      <a:pt x="186" y="0"/>
                      <a:pt x="186" y="0"/>
                    </a:cubicBezTo>
                    <a:cubicBezTo>
                      <a:pt x="180" y="0"/>
                      <a:pt x="180" y="0"/>
                      <a:pt x="180" y="0"/>
                    </a:cubicBezTo>
                    <a:cubicBezTo>
                      <a:pt x="177" y="9"/>
                      <a:pt x="166" y="9"/>
                      <a:pt x="165" y="9"/>
                    </a:cubicBezTo>
                    <a:cubicBezTo>
                      <a:pt x="158" y="9"/>
                      <a:pt x="137" y="0"/>
                      <a:pt x="109" y="0"/>
                    </a:cubicBezTo>
                    <a:cubicBezTo>
                      <a:pt x="54" y="0"/>
                      <a:pt x="0" y="35"/>
                      <a:pt x="0" y="98"/>
                    </a:cubicBezTo>
                    <a:cubicBezTo>
                      <a:pt x="0" y="170"/>
                      <a:pt x="56" y="198"/>
                      <a:pt x="107" y="198"/>
                    </a:cubicBezTo>
                    <a:cubicBezTo>
                      <a:pt x="165" y="198"/>
                      <a:pt x="193" y="162"/>
                      <a:pt x="193" y="161"/>
                    </a:cubicBezTo>
                    <a:cubicBezTo>
                      <a:pt x="187" y="156"/>
                      <a:pt x="187" y="156"/>
                      <a:pt x="187" y="156"/>
                    </a:cubicBezTo>
                    <a:cubicBezTo>
                      <a:pt x="177" y="164"/>
                      <a:pt x="155" y="185"/>
                      <a:pt x="115" y="185"/>
                    </a:cubicBezTo>
                    <a:cubicBezTo>
                      <a:pt x="75" y="185"/>
                      <a:pt x="38" y="160"/>
                      <a:pt x="38" y="99"/>
                    </a:cubicBezTo>
                    <a:cubicBezTo>
                      <a:pt x="38" y="58"/>
                      <a:pt x="51" y="39"/>
                      <a:pt x="64" y="28"/>
                    </a:cubicBezTo>
                    <a:cubicBezTo>
                      <a:pt x="77" y="17"/>
                      <a:pt x="96" y="11"/>
                      <a:pt x="111" y="11"/>
                    </a:cubicBezTo>
                    <a:cubicBezTo>
                      <a:pt x="151" y="11"/>
                      <a:pt x="174" y="34"/>
                      <a:pt x="182" y="64"/>
                    </a:cubicBezTo>
                    <a:lnTo>
                      <a:pt x="189" y="64"/>
                    </a:lnTo>
                    <a:close/>
                  </a:path>
                </a:pathLst>
              </a:custGeom>
              <a:grpFill/>
              <a:ln w="12700" cap="sq" algn="ctr">
                <a:noFill/>
                <a:miter lim="800000"/>
                <a:headEnd/>
                <a:tailEnd/>
              </a:ln>
              <a:effectLst/>
            </p:spPr>
            <p:txBody>
              <a:bodyPr wrap="none" anchor="ctr"/>
              <a:lstStyle/>
              <a:p>
                <a:pPr algn="ctr">
                  <a:defRPr/>
                </a:pPr>
                <a:endParaRPr lang="en-US" dirty="0">
                  <a:latin typeface="Times"/>
                </a:endParaRPr>
              </a:p>
            </p:txBody>
          </p:sp>
          <p:sp>
            <p:nvSpPr>
              <p:cNvPr id="12" name="Freeform 35"/>
              <p:cNvSpPr>
                <a:spLocks noEditPoints="1"/>
              </p:cNvSpPr>
              <p:nvPr/>
            </p:nvSpPr>
            <p:spPr bwMode="auto">
              <a:xfrm>
                <a:off x="2747759" y="2994183"/>
                <a:ext cx="870324" cy="871963"/>
              </a:xfrm>
              <a:custGeom>
                <a:avLst/>
                <a:gdLst/>
                <a:ahLst/>
                <a:cxnLst>
                  <a:cxn ang="0">
                    <a:pos x="0" y="266"/>
                  </a:cxn>
                  <a:cxn ang="0">
                    <a:pos x="267" y="533"/>
                  </a:cxn>
                  <a:cxn ang="0">
                    <a:pos x="533" y="266"/>
                  </a:cxn>
                  <a:cxn ang="0">
                    <a:pos x="267" y="0"/>
                  </a:cxn>
                  <a:cxn ang="0">
                    <a:pos x="0" y="266"/>
                  </a:cxn>
                  <a:cxn ang="0">
                    <a:pos x="19" y="266"/>
                  </a:cxn>
                  <a:cxn ang="0">
                    <a:pos x="267" y="19"/>
                  </a:cxn>
                  <a:cxn ang="0">
                    <a:pos x="515" y="266"/>
                  </a:cxn>
                  <a:cxn ang="0">
                    <a:pos x="267" y="514"/>
                  </a:cxn>
                  <a:cxn ang="0">
                    <a:pos x="19" y="266"/>
                  </a:cxn>
                </a:cxnLst>
                <a:rect l="0" t="0" r="r" b="b"/>
                <a:pathLst>
                  <a:path w="533" h="533">
                    <a:moveTo>
                      <a:pt x="0" y="266"/>
                    </a:moveTo>
                    <a:cubicBezTo>
                      <a:pt x="0" y="413"/>
                      <a:pt x="120" y="533"/>
                      <a:pt x="267" y="533"/>
                    </a:cubicBezTo>
                    <a:cubicBezTo>
                      <a:pt x="414" y="533"/>
                      <a:pt x="533" y="413"/>
                      <a:pt x="533" y="266"/>
                    </a:cubicBezTo>
                    <a:cubicBezTo>
                      <a:pt x="533" y="120"/>
                      <a:pt x="414" y="0"/>
                      <a:pt x="267" y="0"/>
                    </a:cubicBezTo>
                    <a:cubicBezTo>
                      <a:pt x="120" y="0"/>
                      <a:pt x="0" y="120"/>
                      <a:pt x="0" y="266"/>
                    </a:cubicBezTo>
                    <a:close/>
                    <a:moveTo>
                      <a:pt x="19" y="266"/>
                    </a:moveTo>
                    <a:cubicBezTo>
                      <a:pt x="19" y="130"/>
                      <a:pt x="130" y="19"/>
                      <a:pt x="267" y="19"/>
                    </a:cubicBezTo>
                    <a:cubicBezTo>
                      <a:pt x="404" y="19"/>
                      <a:pt x="515" y="130"/>
                      <a:pt x="515" y="266"/>
                    </a:cubicBezTo>
                    <a:cubicBezTo>
                      <a:pt x="515" y="403"/>
                      <a:pt x="404" y="514"/>
                      <a:pt x="267" y="514"/>
                    </a:cubicBezTo>
                    <a:cubicBezTo>
                      <a:pt x="130" y="514"/>
                      <a:pt x="19" y="403"/>
                      <a:pt x="19" y="266"/>
                    </a:cubicBezTo>
                    <a:close/>
                  </a:path>
                </a:pathLst>
              </a:custGeom>
              <a:grpFill/>
              <a:ln w="12700" cap="sq" algn="ctr">
                <a:noFill/>
                <a:miter lim="800000"/>
                <a:headEnd/>
                <a:tailEnd/>
              </a:ln>
              <a:effectLst/>
            </p:spPr>
            <p:txBody>
              <a:bodyPr wrap="none" anchor="ctr"/>
              <a:lstStyle/>
              <a:p>
                <a:pPr algn="ctr">
                  <a:defRPr/>
                </a:pPr>
                <a:endParaRPr lang="en-US" dirty="0">
                  <a:latin typeface="Times"/>
                </a:endParaRPr>
              </a:p>
            </p:txBody>
          </p:sp>
        </p:grpSp>
      </p:grpSp>
      <p:sp>
        <p:nvSpPr>
          <p:cNvPr id="14" name="TextBox 13"/>
          <p:cNvSpPr txBox="1"/>
          <p:nvPr/>
        </p:nvSpPr>
        <p:spPr>
          <a:xfrm>
            <a:off x="3429000" y="2133600"/>
            <a:ext cx="5715000" cy="1742015"/>
          </a:xfrm>
          <a:prstGeom prst="rect">
            <a:avLst/>
          </a:prstGeom>
          <a:noFill/>
        </p:spPr>
        <p:txBody>
          <a:bodyPr wrap="square" rtlCol="0">
            <a:spAutoFit/>
          </a:bodyPr>
          <a:lstStyle/>
          <a:p>
            <a:pPr>
              <a:lnSpc>
                <a:spcPct val="90000"/>
              </a:lnSpc>
              <a:spcBef>
                <a:spcPts val="1200"/>
              </a:spcBef>
            </a:pPr>
            <a:r>
              <a:rPr lang="en-US" sz="3600" b="1" dirty="0" smtClean="0">
                <a:solidFill>
                  <a:schemeClr val="bg1"/>
                </a:solidFill>
              </a:rPr>
              <a:t>Session 2:</a:t>
            </a:r>
          </a:p>
          <a:p>
            <a:pPr>
              <a:lnSpc>
                <a:spcPct val="90000"/>
              </a:lnSpc>
              <a:spcBef>
                <a:spcPts val="1200"/>
              </a:spcBef>
            </a:pPr>
            <a:r>
              <a:rPr lang="en-US" sz="3600" b="1" dirty="0" smtClean="0">
                <a:solidFill>
                  <a:schemeClr val="bg1"/>
                </a:solidFill>
              </a:rPr>
              <a:t>The Changing World </a:t>
            </a:r>
            <a:br>
              <a:rPr lang="en-US" sz="3600" b="1" dirty="0" smtClean="0">
                <a:solidFill>
                  <a:schemeClr val="bg1"/>
                </a:solidFill>
              </a:rPr>
            </a:br>
            <a:r>
              <a:rPr lang="en-US" sz="3600" b="1" dirty="0" smtClean="0">
                <a:solidFill>
                  <a:schemeClr val="bg1"/>
                </a:solidFill>
              </a:rPr>
              <a:t>of Copyright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International Government  Activities</a:t>
            </a:r>
            <a:endParaRPr lang="en-US" dirty="0"/>
          </a:p>
        </p:txBody>
      </p:sp>
      <p:sp>
        <p:nvSpPr>
          <p:cNvPr id="3" name="Content Placeholder 2"/>
          <p:cNvSpPr>
            <a:spLocks noGrp="1"/>
          </p:cNvSpPr>
          <p:nvPr>
            <p:ph idx="1"/>
          </p:nvPr>
        </p:nvSpPr>
        <p:spPr/>
        <p:txBody>
          <a:bodyPr/>
          <a:lstStyle/>
          <a:p>
            <a:r>
              <a:rPr lang="en-US" dirty="0" smtClean="0"/>
              <a:t>France - HADOPI</a:t>
            </a:r>
          </a:p>
          <a:p>
            <a:pPr lvl="1"/>
            <a:r>
              <a:rPr lang="en-US" dirty="0" smtClean="0"/>
              <a:t>Creates a mandate for internet users to prevent unauthorized transmission of copyrighted materials</a:t>
            </a:r>
          </a:p>
          <a:p>
            <a:pPr lvl="1"/>
            <a:r>
              <a:rPr lang="en-US" dirty="0" smtClean="0"/>
              <a:t>Included 3-strikes provision</a:t>
            </a:r>
          </a:p>
          <a:p>
            <a:pPr lvl="2"/>
            <a:r>
              <a:rPr lang="en-US" dirty="0" smtClean="0"/>
              <a:t>Suspend users internet connection for up to year</a:t>
            </a:r>
          </a:p>
          <a:p>
            <a:pPr lvl="1"/>
            <a:r>
              <a:rPr lang="en-US" dirty="0" smtClean="0"/>
              <a:t>Parts found unconstitutional after passage</a:t>
            </a:r>
          </a:p>
          <a:p>
            <a:pPr lvl="2">
              <a:buNone/>
            </a:pPr>
            <a:endParaRPr lang="en-US" dirty="0" smtClean="0"/>
          </a:p>
          <a:p>
            <a:endParaRPr lang="en-US" dirty="0"/>
          </a:p>
        </p:txBody>
      </p:sp>
      <p:sp>
        <p:nvSpPr>
          <p:cNvPr id="4" name="Date Placeholder 3"/>
          <p:cNvSpPr>
            <a:spLocks noGrp="1"/>
          </p:cNvSpPr>
          <p:nvPr>
            <p:ph type="dt" sz="half" idx="10"/>
          </p:nvPr>
        </p:nvSpPr>
        <p:spPr/>
        <p:txBody>
          <a:bodyPr/>
          <a:lstStyle/>
          <a:p>
            <a:fld id="{F9D4C863-FD0D-44A9-8EB0-E2E64D01D298}" type="datetime1">
              <a:rPr lang="en-US" smtClean="0"/>
              <a:pPr/>
              <a:t>2/13/2012</a:t>
            </a:fld>
            <a:endParaRPr lang="en-US"/>
          </a:p>
        </p:txBody>
      </p:sp>
      <p:sp>
        <p:nvSpPr>
          <p:cNvPr id="5" name="Slide Number Placeholder 4"/>
          <p:cNvSpPr>
            <a:spLocks noGrp="1"/>
          </p:cNvSpPr>
          <p:nvPr>
            <p:ph type="sldNum" sz="quarter" idx="12"/>
          </p:nvPr>
        </p:nvSpPr>
        <p:spPr/>
        <p:txBody>
          <a:bodyPr/>
          <a:lstStyle/>
          <a:p>
            <a:fld id="{35631A8E-801F-401B-ACF7-711EAD65D5F0}"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printing-press.jpg"/>
          <p:cNvPicPr>
            <a:picLocks noChangeAspect="1"/>
          </p:cNvPicPr>
          <p:nvPr/>
        </p:nvPicPr>
        <p:blipFill>
          <a:blip r:embed="rId3" cstate="print"/>
          <a:srcRect t="22243"/>
          <a:stretch>
            <a:fillRect/>
          </a:stretch>
        </p:blipFill>
        <p:spPr>
          <a:xfrm>
            <a:off x="0" y="0"/>
            <a:ext cx="7010400" cy="3995738"/>
          </a:xfrm>
          <a:prstGeom prst="rect">
            <a:avLst/>
          </a:prstGeom>
        </p:spPr>
      </p:pic>
      <p:pic>
        <p:nvPicPr>
          <p:cNvPr id="9" name="Picture 8" descr="piano-roll.jpg"/>
          <p:cNvPicPr>
            <a:picLocks noChangeAspect="1"/>
          </p:cNvPicPr>
          <p:nvPr/>
        </p:nvPicPr>
        <p:blipFill>
          <a:blip r:embed="rId4" cstate="print"/>
          <a:stretch>
            <a:fillRect/>
          </a:stretch>
        </p:blipFill>
        <p:spPr>
          <a:xfrm>
            <a:off x="4572000" y="0"/>
            <a:ext cx="4572000" cy="6858000"/>
          </a:xfrm>
          <a:prstGeom prst="rect">
            <a:avLst/>
          </a:prstGeom>
        </p:spPr>
      </p:pic>
      <p:sp>
        <p:nvSpPr>
          <p:cNvPr id="4" name="Date Placeholder 3"/>
          <p:cNvSpPr>
            <a:spLocks noGrp="1"/>
          </p:cNvSpPr>
          <p:nvPr>
            <p:ph type="dt" sz="half" idx="10"/>
          </p:nvPr>
        </p:nvSpPr>
        <p:spPr/>
        <p:txBody>
          <a:bodyPr/>
          <a:lstStyle/>
          <a:p>
            <a:fld id="{A2F6AB47-9B23-4377-A2B9-C24C4E1B656C}" type="datetime1">
              <a:rPr lang="en-US" smtClean="0"/>
              <a:pPr/>
              <a:t>2/13/2012</a:t>
            </a:fld>
            <a:endParaRPr lang="en-US"/>
          </a:p>
        </p:txBody>
      </p:sp>
      <p:sp>
        <p:nvSpPr>
          <p:cNvPr id="5" name="Slide Number Placeholder 4"/>
          <p:cNvSpPr>
            <a:spLocks noGrp="1"/>
          </p:cNvSpPr>
          <p:nvPr>
            <p:ph type="sldNum" sz="quarter" idx="12"/>
          </p:nvPr>
        </p:nvSpPr>
        <p:spPr/>
        <p:txBody>
          <a:bodyPr/>
          <a:lstStyle/>
          <a:p>
            <a:fld id="{35631A8E-801F-401B-ACF7-711EAD65D5F0}" type="slidenum">
              <a:rPr lang="en-US" smtClean="0"/>
              <a:pPr/>
              <a:t>21</a:t>
            </a:fld>
            <a:endParaRPr lang="en-US"/>
          </a:p>
        </p:txBody>
      </p:sp>
      <p:pic>
        <p:nvPicPr>
          <p:cNvPr id="12" name="Picture 11" descr="compact-disc-only.jpg"/>
          <p:cNvPicPr>
            <a:picLocks noChangeAspect="1"/>
          </p:cNvPicPr>
          <p:nvPr/>
        </p:nvPicPr>
        <p:blipFill>
          <a:blip r:embed="rId5" cstate="print">
            <a:clrChange>
              <a:clrFrom>
                <a:srgbClr val="FFFFFF"/>
              </a:clrFrom>
              <a:clrTo>
                <a:srgbClr val="FFFFFF">
                  <a:alpha val="0"/>
                </a:srgbClr>
              </a:clrTo>
            </a:clrChange>
          </a:blip>
          <a:srcRect l="12871" t="10000" r="13849" b="36970"/>
          <a:stretch>
            <a:fillRect/>
          </a:stretch>
        </p:blipFill>
        <p:spPr>
          <a:xfrm>
            <a:off x="533400" y="4724400"/>
            <a:ext cx="3352800" cy="2133600"/>
          </a:xfrm>
          <a:prstGeom prst="rect">
            <a:avLst/>
          </a:prstGeom>
        </p:spPr>
      </p:pic>
      <p:grpSp>
        <p:nvGrpSpPr>
          <p:cNvPr id="14" name="Group 13"/>
          <p:cNvGrpSpPr/>
          <p:nvPr/>
        </p:nvGrpSpPr>
        <p:grpSpPr>
          <a:xfrm>
            <a:off x="0" y="2209800"/>
            <a:ext cx="9144000" cy="2316813"/>
            <a:chOff x="0" y="457200"/>
            <a:chExt cx="9144000" cy="2401823"/>
          </a:xfrm>
        </p:grpSpPr>
        <p:pic>
          <p:nvPicPr>
            <p:cNvPr id="10" name="Picture 2" descr="slide-backgrd"/>
            <p:cNvPicPr>
              <a:picLocks noChangeAspect="1" noChangeArrowheads="1"/>
            </p:cNvPicPr>
            <p:nvPr/>
          </p:nvPicPr>
          <p:blipFill>
            <a:blip r:embed="rId6" cstate="print"/>
            <a:srcRect l="9387" t="90061" r="39411"/>
            <a:stretch>
              <a:fillRect/>
            </a:stretch>
          </p:blipFill>
          <p:spPr bwMode="auto">
            <a:xfrm>
              <a:off x="0" y="457200"/>
              <a:ext cx="9144000" cy="2369879"/>
            </a:xfrm>
            <a:prstGeom prst="rect">
              <a:avLst/>
            </a:prstGeom>
            <a:noFill/>
          </p:spPr>
        </p:pic>
        <p:sp>
          <p:nvSpPr>
            <p:cNvPr id="8" name="TextBox 7"/>
            <p:cNvSpPr txBox="1"/>
            <p:nvPr/>
          </p:nvSpPr>
          <p:spPr>
            <a:xfrm>
              <a:off x="533400" y="536196"/>
              <a:ext cx="8109839" cy="2322827"/>
            </a:xfrm>
            <a:prstGeom prst="rect">
              <a:avLst/>
            </a:prstGeom>
            <a:noFill/>
          </p:spPr>
          <p:txBody>
            <a:bodyPr wrap="square" rtlCol="0">
              <a:spAutoFit/>
            </a:bodyPr>
            <a:lstStyle/>
            <a:p>
              <a:pPr>
                <a:lnSpc>
                  <a:spcPct val="90000"/>
                </a:lnSpc>
                <a:spcBef>
                  <a:spcPts val="1200"/>
                </a:spcBef>
              </a:pPr>
              <a:r>
                <a:rPr lang="en-US" sz="5400" dirty="0" smtClean="0">
                  <a:solidFill>
                    <a:schemeClr val="tx2"/>
                  </a:solidFill>
                  <a:latin typeface="Rockwell" pitchFamily="18" charset="0"/>
                </a:rPr>
                <a:t>Copyright in Motion</a:t>
              </a:r>
            </a:p>
            <a:p>
              <a:pPr>
                <a:lnSpc>
                  <a:spcPct val="90000"/>
                </a:lnSpc>
                <a:spcBef>
                  <a:spcPts val="1200"/>
                </a:spcBef>
              </a:pPr>
              <a:r>
                <a:rPr lang="en-US" sz="3600" dirty="0" smtClean="0">
                  <a:solidFill>
                    <a:schemeClr val="tx2"/>
                  </a:solidFill>
                  <a:latin typeface="Rockwell" pitchFamily="18" charset="0"/>
                </a:rPr>
                <a:t>How copyright adjusts to the changing world</a:t>
              </a:r>
              <a:r>
                <a:rPr lang="en-US" sz="5400" dirty="0" smtClean="0">
                  <a:solidFill>
                    <a:schemeClr val="tx2"/>
                  </a:solidFill>
                  <a:latin typeface="Rockwell" pitchFamily="18" charset="0"/>
                </a:rPr>
                <a:t> </a:t>
              </a:r>
            </a:p>
          </p:txBody>
        </p:sp>
      </p:grpSp>
      <p:pic>
        <p:nvPicPr>
          <p:cNvPr id="15" name="Picture 14" descr="satellite-dish.jpg"/>
          <p:cNvPicPr>
            <a:picLocks noChangeAspect="1"/>
          </p:cNvPicPr>
          <p:nvPr/>
        </p:nvPicPr>
        <p:blipFill>
          <a:blip r:embed="rId7" cstate="print"/>
          <a:srcRect l="40816"/>
          <a:stretch>
            <a:fillRect/>
          </a:stretch>
        </p:blipFill>
        <p:spPr>
          <a:xfrm>
            <a:off x="6617433" y="3962400"/>
            <a:ext cx="2526567" cy="2895600"/>
          </a:xfrm>
          <a:prstGeom prst="rect">
            <a:avLst/>
          </a:prstGeom>
        </p:spPr>
      </p:pic>
      <p:pic>
        <p:nvPicPr>
          <p:cNvPr id="16" name="Picture 15" descr="video-tape.jpg"/>
          <p:cNvPicPr>
            <a:picLocks noChangeAspect="1"/>
          </p:cNvPicPr>
          <p:nvPr/>
        </p:nvPicPr>
        <p:blipFill>
          <a:blip r:embed="rId8" cstate="print">
            <a:clrChange>
              <a:clrFrom>
                <a:srgbClr val="FEFEFE"/>
              </a:clrFrom>
              <a:clrTo>
                <a:srgbClr val="FEFEFE">
                  <a:alpha val="0"/>
                </a:srgbClr>
              </a:clrTo>
            </a:clrChange>
          </a:blip>
          <a:srcRect l="2899" t="4348" r="4348" b="8696"/>
          <a:stretch>
            <a:fillRect/>
          </a:stretch>
        </p:blipFill>
        <p:spPr>
          <a:xfrm>
            <a:off x="5486400" y="228600"/>
            <a:ext cx="3048000" cy="19050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2895600" cy="1371600"/>
          </a:xfrm>
        </p:spPr>
        <p:txBody>
          <a:bodyPr/>
          <a:lstStyle/>
          <a:p>
            <a:r>
              <a:rPr lang="en-US" dirty="0" smtClean="0"/>
              <a:t>Innovations that changed copyright </a:t>
            </a:r>
            <a:endParaRPr lang="en-US" dirty="0"/>
          </a:p>
        </p:txBody>
      </p:sp>
      <p:sp>
        <p:nvSpPr>
          <p:cNvPr id="4" name="Date Placeholder 3"/>
          <p:cNvSpPr>
            <a:spLocks noGrp="1"/>
          </p:cNvSpPr>
          <p:nvPr>
            <p:ph type="dt" sz="half" idx="10"/>
          </p:nvPr>
        </p:nvSpPr>
        <p:spPr/>
        <p:txBody>
          <a:bodyPr/>
          <a:lstStyle/>
          <a:p>
            <a:fld id="{F9D4C863-FD0D-44A9-8EB0-E2E64D01D298}" type="datetime1">
              <a:rPr lang="en-US" smtClean="0"/>
              <a:pPr/>
              <a:t>2/13/2012</a:t>
            </a:fld>
            <a:endParaRPr lang="en-US"/>
          </a:p>
        </p:txBody>
      </p:sp>
      <p:sp>
        <p:nvSpPr>
          <p:cNvPr id="5" name="Slide Number Placeholder 4"/>
          <p:cNvSpPr>
            <a:spLocks noGrp="1"/>
          </p:cNvSpPr>
          <p:nvPr>
            <p:ph type="sldNum" sz="quarter" idx="12"/>
          </p:nvPr>
        </p:nvSpPr>
        <p:spPr/>
        <p:txBody>
          <a:bodyPr/>
          <a:lstStyle/>
          <a:p>
            <a:fld id="{35631A8E-801F-401B-ACF7-711EAD65D5F0}" type="slidenum">
              <a:rPr lang="en-US" smtClean="0"/>
              <a:pPr/>
              <a:t>22</a:t>
            </a:fld>
            <a:endParaRPr lang="en-US"/>
          </a:p>
        </p:txBody>
      </p:sp>
      <p:graphicFrame>
        <p:nvGraphicFramePr>
          <p:cNvPr id="8" name="Content Placeholder 7"/>
          <p:cNvGraphicFramePr>
            <a:graphicFrameLocks noGrp="1"/>
          </p:cNvGraphicFramePr>
          <p:nvPr>
            <p:ph idx="1"/>
          </p:nvPr>
        </p:nvGraphicFramePr>
        <p:xfrm>
          <a:off x="3657600" y="1371600"/>
          <a:ext cx="4876800" cy="11521440"/>
        </p:xfrm>
        <a:graphic>
          <a:graphicData uri="http://schemas.openxmlformats.org/drawingml/2006/table">
            <a:tbl>
              <a:tblPr firstRow="1" bandRow="1">
                <a:effectLst/>
                <a:tableStyleId>{D27102A9-8310-4765-A935-A1911B00CA55}</a:tableStyleId>
              </a:tblPr>
              <a:tblGrid>
                <a:gridCol w="4876800"/>
              </a:tblGrid>
              <a:tr h="5910263">
                <a:tc>
                  <a:txBody>
                    <a:bodyPr/>
                    <a:lstStyle/>
                    <a:p>
                      <a:pPr indent="-457200">
                        <a:lnSpc>
                          <a:spcPct val="100000"/>
                        </a:lnSpc>
                        <a:spcAft>
                          <a:spcPts val="1200"/>
                        </a:spcAft>
                        <a:buFont typeface="Arial" pitchFamily="34" charset="0"/>
                        <a:buChar char="•"/>
                      </a:pPr>
                      <a:r>
                        <a:rPr lang="en-US" sz="2800" b="0" dirty="0" smtClean="0"/>
                        <a:t>The printing press</a:t>
                      </a:r>
                    </a:p>
                    <a:p>
                      <a:pPr indent="-457200">
                        <a:lnSpc>
                          <a:spcPct val="100000"/>
                        </a:lnSpc>
                        <a:spcAft>
                          <a:spcPts val="1200"/>
                        </a:spcAft>
                        <a:buFont typeface="Arial" pitchFamily="34" charset="0"/>
                        <a:buChar char="•"/>
                      </a:pPr>
                      <a:r>
                        <a:rPr lang="en-US" sz="2800" b="0" dirty="0" smtClean="0"/>
                        <a:t>Movable type</a:t>
                      </a:r>
                    </a:p>
                    <a:p>
                      <a:pPr indent="-457200">
                        <a:lnSpc>
                          <a:spcPct val="100000"/>
                        </a:lnSpc>
                        <a:spcAft>
                          <a:spcPts val="1200"/>
                        </a:spcAft>
                        <a:buFont typeface="Arial" pitchFamily="34" charset="0"/>
                        <a:buChar char="•"/>
                      </a:pPr>
                      <a:r>
                        <a:rPr lang="en-US" sz="2800" b="0" dirty="0" smtClean="0"/>
                        <a:t>Photography</a:t>
                      </a:r>
                    </a:p>
                    <a:p>
                      <a:pPr indent="-457200">
                        <a:lnSpc>
                          <a:spcPct val="100000"/>
                        </a:lnSpc>
                        <a:spcAft>
                          <a:spcPts val="1200"/>
                        </a:spcAft>
                        <a:buFont typeface="Arial" pitchFamily="34" charset="0"/>
                        <a:buChar char="•"/>
                      </a:pPr>
                      <a:r>
                        <a:rPr lang="en-US" sz="2800" b="0" dirty="0" smtClean="0"/>
                        <a:t>The phonograph</a:t>
                      </a:r>
                    </a:p>
                    <a:p>
                      <a:pPr indent="-457200">
                        <a:lnSpc>
                          <a:spcPct val="100000"/>
                        </a:lnSpc>
                        <a:spcAft>
                          <a:spcPts val="1200"/>
                        </a:spcAft>
                        <a:buFont typeface="Arial" pitchFamily="34" charset="0"/>
                        <a:buChar char="•"/>
                      </a:pPr>
                      <a:r>
                        <a:rPr lang="en-US" sz="2800" b="0" dirty="0" smtClean="0"/>
                        <a:t>Player pianos</a:t>
                      </a:r>
                    </a:p>
                    <a:p>
                      <a:pPr indent="-457200">
                        <a:lnSpc>
                          <a:spcPct val="100000"/>
                        </a:lnSpc>
                        <a:spcAft>
                          <a:spcPts val="1200"/>
                        </a:spcAft>
                        <a:buFont typeface="Arial" pitchFamily="34" charset="0"/>
                        <a:buChar char="•"/>
                      </a:pPr>
                      <a:r>
                        <a:rPr lang="en-US" sz="2800" b="0" dirty="0" smtClean="0"/>
                        <a:t>Radio</a:t>
                      </a:r>
                    </a:p>
                    <a:p>
                      <a:pPr indent="-457200">
                        <a:lnSpc>
                          <a:spcPct val="100000"/>
                        </a:lnSpc>
                        <a:spcAft>
                          <a:spcPts val="1200"/>
                        </a:spcAft>
                        <a:buFont typeface="Arial" pitchFamily="34" charset="0"/>
                        <a:buChar char="•"/>
                      </a:pPr>
                      <a:r>
                        <a:rPr lang="en-US" sz="2800" b="0" dirty="0" smtClean="0"/>
                        <a:t>Motion pictures</a:t>
                      </a:r>
                    </a:p>
                    <a:p>
                      <a:pPr indent="-457200">
                        <a:lnSpc>
                          <a:spcPct val="100000"/>
                        </a:lnSpc>
                        <a:spcAft>
                          <a:spcPts val="1200"/>
                        </a:spcAft>
                        <a:buFont typeface="Arial" pitchFamily="34" charset="0"/>
                        <a:buChar char="•"/>
                      </a:pPr>
                      <a:r>
                        <a:rPr lang="en-US" sz="2800" b="0" dirty="0" smtClean="0"/>
                        <a:t>Television</a:t>
                      </a:r>
                    </a:p>
                    <a:p>
                      <a:pPr indent="-457200">
                        <a:lnSpc>
                          <a:spcPct val="100000"/>
                        </a:lnSpc>
                        <a:spcAft>
                          <a:spcPts val="1200"/>
                        </a:spcAft>
                        <a:buFont typeface="Arial" pitchFamily="34" charset="0"/>
                        <a:buChar char="•"/>
                      </a:pPr>
                      <a:r>
                        <a:rPr lang="en-US" sz="2800" b="0" dirty="0" smtClean="0"/>
                        <a:t>Photocopy machines</a:t>
                      </a:r>
                    </a:p>
                    <a:p>
                      <a:pPr indent="-457200">
                        <a:lnSpc>
                          <a:spcPct val="100000"/>
                        </a:lnSpc>
                        <a:spcAft>
                          <a:spcPts val="1200"/>
                        </a:spcAft>
                        <a:buFont typeface="Arial" pitchFamily="34" charset="0"/>
                        <a:buChar char="•"/>
                      </a:pPr>
                      <a:r>
                        <a:rPr lang="en-US" sz="2800" b="0" dirty="0" smtClean="0"/>
                        <a:t>Cassette tapes</a:t>
                      </a:r>
                    </a:p>
                    <a:p>
                      <a:pPr indent="-457200">
                        <a:lnSpc>
                          <a:spcPct val="100000"/>
                        </a:lnSpc>
                        <a:spcAft>
                          <a:spcPts val="1200"/>
                        </a:spcAft>
                        <a:buFont typeface="Arial" pitchFamily="34" charset="0"/>
                        <a:buChar char="•"/>
                      </a:pPr>
                      <a:r>
                        <a:rPr lang="en-US" sz="2800" b="0" dirty="0" smtClean="0"/>
                        <a:t>VCR’s</a:t>
                      </a:r>
                    </a:p>
                    <a:p>
                      <a:pPr indent="-457200">
                        <a:lnSpc>
                          <a:spcPct val="100000"/>
                        </a:lnSpc>
                        <a:spcAft>
                          <a:spcPts val="1200"/>
                        </a:spcAft>
                        <a:buFont typeface="Arial" pitchFamily="34" charset="0"/>
                        <a:buChar char="•"/>
                      </a:pPr>
                      <a:r>
                        <a:rPr lang="en-US" sz="2800" b="0" dirty="0" smtClean="0"/>
                        <a:t>Cable TV</a:t>
                      </a:r>
                    </a:p>
                    <a:p>
                      <a:pPr indent="-457200">
                        <a:lnSpc>
                          <a:spcPct val="100000"/>
                        </a:lnSpc>
                        <a:spcAft>
                          <a:spcPts val="1200"/>
                        </a:spcAft>
                        <a:buFont typeface="Arial" pitchFamily="34" charset="0"/>
                        <a:buChar char="•"/>
                      </a:pPr>
                      <a:r>
                        <a:rPr lang="en-US" sz="2800" b="0" dirty="0" smtClean="0"/>
                        <a:t>Satellite TV</a:t>
                      </a:r>
                    </a:p>
                    <a:p>
                      <a:pPr indent="-457200">
                        <a:lnSpc>
                          <a:spcPct val="100000"/>
                        </a:lnSpc>
                        <a:spcAft>
                          <a:spcPts val="1200"/>
                        </a:spcAft>
                        <a:buFont typeface="Arial" pitchFamily="34" charset="0"/>
                        <a:buChar char="•"/>
                      </a:pPr>
                      <a:r>
                        <a:rPr lang="en-US" sz="2800" b="0" dirty="0" smtClean="0"/>
                        <a:t>The Internet</a:t>
                      </a:r>
                    </a:p>
                    <a:p>
                      <a:pPr indent="-457200">
                        <a:lnSpc>
                          <a:spcPct val="100000"/>
                        </a:lnSpc>
                        <a:spcAft>
                          <a:spcPts val="1200"/>
                        </a:spcAft>
                        <a:buFont typeface="Arial" pitchFamily="34" charset="0"/>
                        <a:buChar char="•"/>
                      </a:pPr>
                      <a:r>
                        <a:rPr lang="en-US" sz="2800" b="0" dirty="0" smtClean="0"/>
                        <a:t>E-Mail</a:t>
                      </a:r>
                    </a:p>
                    <a:p>
                      <a:pPr indent="-457200">
                        <a:lnSpc>
                          <a:spcPct val="100000"/>
                        </a:lnSpc>
                        <a:spcAft>
                          <a:spcPts val="1200"/>
                        </a:spcAft>
                        <a:buFont typeface="Arial" pitchFamily="34" charset="0"/>
                        <a:buChar char="•"/>
                      </a:pPr>
                      <a:r>
                        <a:rPr lang="en-US" sz="2800" b="0" dirty="0" smtClean="0"/>
                        <a:t>The World Wide Web</a:t>
                      </a:r>
                    </a:p>
                    <a:p>
                      <a:pPr marL="0" marR="0" indent="-457200" algn="l" defTabSz="914400" rtl="0" eaLnBrk="1" fontAlgn="auto" latinLnBrk="0" hangingPunct="1">
                        <a:lnSpc>
                          <a:spcPct val="100000"/>
                        </a:lnSpc>
                        <a:spcBef>
                          <a:spcPts val="0"/>
                        </a:spcBef>
                        <a:spcAft>
                          <a:spcPts val="1200"/>
                        </a:spcAft>
                        <a:buClrTx/>
                        <a:buSzTx/>
                        <a:buFont typeface="Arial" pitchFamily="34" charset="0"/>
                        <a:buChar char="•"/>
                        <a:tabLst/>
                        <a:defRPr/>
                      </a:pPr>
                      <a:r>
                        <a:rPr lang="en-US" sz="2800" b="0" dirty="0" smtClean="0"/>
                        <a:t>Peer to Peer</a:t>
                      </a:r>
                    </a:p>
                    <a:p>
                      <a:pPr indent="-457200">
                        <a:lnSpc>
                          <a:spcPct val="100000"/>
                        </a:lnSpc>
                        <a:spcAft>
                          <a:spcPts val="1200"/>
                        </a:spcAft>
                        <a:buFont typeface="Arial" pitchFamily="34" charset="0"/>
                        <a:buChar char="•"/>
                      </a:pPr>
                      <a:r>
                        <a:rPr lang="en-US" sz="2800" b="0" dirty="0" smtClean="0"/>
                        <a:t>E-Books</a:t>
                      </a:r>
                    </a:p>
                    <a:p>
                      <a:pPr indent="-457200">
                        <a:lnSpc>
                          <a:spcPct val="100000"/>
                        </a:lnSpc>
                        <a:spcAft>
                          <a:spcPts val="1200"/>
                        </a:spcAft>
                        <a:buFont typeface="Arial" pitchFamily="34" charset="0"/>
                        <a:buChar char="•"/>
                      </a:pPr>
                      <a:r>
                        <a:rPr lang="en-US" sz="2800" b="0" dirty="0" smtClean="0"/>
                        <a:t>Social Networks</a:t>
                      </a:r>
                    </a:p>
                    <a:p>
                      <a:pPr indent="-457200">
                        <a:lnSpc>
                          <a:spcPct val="100000"/>
                        </a:lnSpc>
                        <a:spcAft>
                          <a:spcPts val="1200"/>
                        </a:spcAft>
                        <a:buFont typeface="Arial" pitchFamily="34" charset="0"/>
                        <a:buChar char="•"/>
                      </a:pPr>
                      <a:r>
                        <a:rPr lang="en-US" sz="2800" b="0" dirty="0" smtClean="0"/>
                        <a:t>BitTorrent</a:t>
                      </a:r>
                    </a:p>
                  </a:txBody>
                  <a:tcPr>
                    <a:lnL>
                      <a:noFill/>
                    </a:lnL>
                    <a:lnR>
                      <a:noFill/>
                    </a:lnR>
                    <a:lnT w="12700" cmpd="sng">
                      <a:noFill/>
                    </a:lnT>
                    <a:lnB w="12700" cmpd="sng">
                      <a:noFill/>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64" presetClass="path" presetSubtype="0" fill="hold" nodeType="withEffect">
                                  <p:stCondLst>
                                    <p:cond delay="0"/>
                                  </p:stCondLst>
                                  <p:childTnLst>
                                    <p:animMotion origin="layout" path="M -0.00834 0.78217 L -0.00834 -0.91389 " pathEditMode="relative" rAng="0" ptsTypes="AA">
                                      <p:cBhvr>
                                        <p:cTn id="8" dur="20000" fill="hold"/>
                                        <p:tgtEl>
                                          <p:spTgt spid="8"/>
                                        </p:tgtEl>
                                        <p:attrNameLst>
                                          <p:attrName>ppt_x</p:attrName>
                                          <p:attrName>ppt_y</p:attrName>
                                        </p:attrNameLst>
                                      </p:cBhvr>
                                      <p:rCtr x="0" y="-8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14E4E1-07A6-45C3-947B-2246C97D9954}" type="datetime1">
              <a:rPr lang="en-US" smtClean="0"/>
              <a:pPr/>
              <a:t>2/13/2012</a:t>
            </a:fld>
            <a:endParaRPr lang="en-US" dirty="0"/>
          </a:p>
        </p:txBody>
      </p:sp>
      <p:sp>
        <p:nvSpPr>
          <p:cNvPr id="3" name="Slide Number Placeholder 2"/>
          <p:cNvSpPr>
            <a:spLocks noGrp="1"/>
          </p:cNvSpPr>
          <p:nvPr>
            <p:ph type="sldNum" sz="quarter" idx="12"/>
          </p:nvPr>
        </p:nvSpPr>
        <p:spPr/>
        <p:txBody>
          <a:bodyPr/>
          <a:lstStyle/>
          <a:p>
            <a:fld id="{35631A8E-801F-401B-ACF7-711EAD65D5F0}" type="slidenum">
              <a:rPr lang="en-US" smtClean="0"/>
              <a:pPr/>
              <a:t>23</a:t>
            </a:fld>
            <a:endParaRPr lang="en-US"/>
          </a:p>
        </p:txBody>
      </p:sp>
      <p:graphicFrame>
        <p:nvGraphicFramePr>
          <p:cNvPr id="4" name="Diagram 3"/>
          <p:cNvGraphicFramePr/>
          <p:nvPr/>
        </p:nvGraphicFramePr>
        <p:xfrm>
          <a:off x="0" y="0"/>
          <a:ext cx="91440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printing-press.jpg"/>
          <p:cNvPicPr>
            <a:picLocks noChangeAspect="1"/>
          </p:cNvPicPr>
          <p:nvPr/>
        </p:nvPicPr>
        <p:blipFill>
          <a:blip r:embed="rId3" cstate="print"/>
          <a:srcRect t="22243"/>
          <a:stretch>
            <a:fillRect/>
          </a:stretch>
        </p:blipFill>
        <p:spPr>
          <a:xfrm>
            <a:off x="0" y="0"/>
            <a:ext cx="7010400" cy="3995738"/>
          </a:xfrm>
          <a:prstGeom prst="rect">
            <a:avLst/>
          </a:prstGeom>
        </p:spPr>
      </p:pic>
      <p:pic>
        <p:nvPicPr>
          <p:cNvPr id="9" name="Picture 8" descr="piano-roll.jpg"/>
          <p:cNvPicPr>
            <a:picLocks noChangeAspect="1"/>
          </p:cNvPicPr>
          <p:nvPr/>
        </p:nvPicPr>
        <p:blipFill>
          <a:blip r:embed="rId4" cstate="print"/>
          <a:stretch>
            <a:fillRect/>
          </a:stretch>
        </p:blipFill>
        <p:spPr>
          <a:xfrm>
            <a:off x="4572000" y="0"/>
            <a:ext cx="4572000" cy="6858000"/>
          </a:xfrm>
          <a:prstGeom prst="rect">
            <a:avLst/>
          </a:prstGeom>
        </p:spPr>
      </p:pic>
      <p:sp>
        <p:nvSpPr>
          <p:cNvPr id="4" name="Date Placeholder 3"/>
          <p:cNvSpPr>
            <a:spLocks noGrp="1"/>
          </p:cNvSpPr>
          <p:nvPr>
            <p:ph type="dt" sz="half" idx="10"/>
          </p:nvPr>
        </p:nvSpPr>
        <p:spPr/>
        <p:txBody>
          <a:bodyPr/>
          <a:lstStyle/>
          <a:p>
            <a:fld id="{A2F6AB47-9B23-4377-A2B9-C24C4E1B656C}" type="datetime1">
              <a:rPr lang="en-US" smtClean="0"/>
              <a:pPr/>
              <a:t>2/13/2012</a:t>
            </a:fld>
            <a:endParaRPr lang="en-US"/>
          </a:p>
        </p:txBody>
      </p:sp>
      <p:sp>
        <p:nvSpPr>
          <p:cNvPr id="5" name="Slide Number Placeholder 4"/>
          <p:cNvSpPr>
            <a:spLocks noGrp="1"/>
          </p:cNvSpPr>
          <p:nvPr>
            <p:ph type="sldNum" sz="quarter" idx="12"/>
          </p:nvPr>
        </p:nvSpPr>
        <p:spPr/>
        <p:txBody>
          <a:bodyPr/>
          <a:lstStyle/>
          <a:p>
            <a:fld id="{35631A8E-801F-401B-ACF7-711EAD65D5F0}" type="slidenum">
              <a:rPr lang="en-US" smtClean="0"/>
              <a:pPr/>
              <a:t>24</a:t>
            </a:fld>
            <a:endParaRPr lang="en-US"/>
          </a:p>
        </p:txBody>
      </p:sp>
      <p:pic>
        <p:nvPicPr>
          <p:cNvPr id="12" name="Picture 11" descr="compact-disc-only.jpg"/>
          <p:cNvPicPr>
            <a:picLocks noChangeAspect="1"/>
          </p:cNvPicPr>
          <p:nvPr/>
        </p:nvPicPr>
        <p:blipFill>
          <a:blip r:embed="rId5" cstate="print">
            <a:clrChange>
              <a:clrFrom>
                <a:srgbClr val="FFFFFF"/>
              </a:clrFrom>
              <a:clrTo>
                <a:srgbClr val="FFFFFF">
                  <a:alpha val="0"/>
                </a:srgbClr>
              </a:clrTo>
            </a:clrChange>
          </a:blip>
          <a:srcRect l="12871" t="10000" r="13849" b="36970"/>
          <a:stretch>
            <a:fillRect/>
          </a:stretch>
        </p:blipFill>
        <p:spPr>
          <a:xfrm>
            <a:off x="533400" y="4724400"/>
            <a:ext cx="3352800" cy="2133600"/>
          </a:xfrm>
          <a:prstGeom prst="rect">
            <a:avLst/>
          </a:prstGeom>
        </p:spPr>
      </p:pic>
      <p:grpSp>
        <p:nvGrpSpPr>
          <p:cNvPr id="2" name="Group 13"/>
          <p:cNvGrpSpPr/>
          <p:nvPr/>
        </p:nvGrpSpPr>
        <p:grpSpPr>
          <a:xfrm>
            <a:off x="0" y="2209800"/>
            <a:ext cx="9144000" cy="2286000"/>
            <a:chOff x="0" y="457200"/>
            <a:chExt cx="9144000" cy="2369879"/>
          </a:xfrm>
        </p:grpSpPr>
        <p:pic>
          <p:nvPicPr>
            <p:cNvPr id="10" name="Picture 2" descr="slide-backgrd"/>
            <p:cNvPicPr>
              <a:picLocks noChangeAspect="1" noChangeArrowheads="1"/>
            </p:cNvPicPr>
            <p:nvPr/>
          </p:nvPicPr>
          <p:blipFill>
            <a:blip r:embed="rId6" cstate="print"/>
            <a:srcRect l="9387" t="90061" r="39411"/>
            <a:stretch>
              <a:fillRect/>
            </a:stretch>
          </p:blipFill>
          <p:spPr bwMode="auto">
            <a:xfrm>
              <a:off x="0" y="457200"/>
              <a:ext cx="9144000" cy="2369879"/>
            </a:xfrm>
            <a:prstGeom prst="rect">
              <a:avLst/>
            </a:prstGeom>
            <a:noFill/>
          </p:spPr>
        </p:pic>
        <p:sp>
          <p:nvSpPr>
            <p:cNvPr id="8" name="TextBox 7"/>
            <p:cNvSpPr txBox="1"/>
            <p:nvPr/>
          </p:nvSpPr>
          <p:spPr>
            <a:xfrm>
              <a:off x="533400" y="841444"/>
              <a:ext cx="8109839" cy="1511659"/>
            </a:xfrm>
            <a:prstGeom prst="rect">
              <a:avLst/>
            </a:prstGeom>
            <a:noFill/>
          </p:spPr>
          <p:txBody>
            <a:bodyPr wrap="square" rtlCol="0">
              <a:spAutoFit/>
            </a:bodyPr>
            <a:lstStyle/>
            <a:p>
              <a:pPr>
                <a:lnSpc>
                  <a:spcPct val="90000"/>
                </a:lnSpc>
                <a:spcBef>
                  <a:spcPts val="1200"/>
                </a:spcBef>
              </a:pPr>
              <a:r>
                <a:rPr lang="en-US" sz="9600" dirty="0" smtClean="0">
                  <a:solidFill>
                    <a:schemeClr val="tx2"/>
                  </a:solidFill>
                  <a:latin typeface="Magneto" pitchFamily="82" charset="0"/>
                </a:rPr>
                <a:t>Innovation</a:t>
              </a:r>
            </a:p>
          </p:txBody>
        </p:sp>
      </p:grpSp>
      <p:pic>
        <p:nvPicPr>
          <p:cNvPr id="15" name="Picture 14" descr="satellite-dish.jpg"/>
          <p:cNvPicPr>
            <a:picLocks noChangeAspect="1"/>
          </p:cNvPicPr>
          <p:nvPr/>
        </p:nvPicPr>
        <p:blipFill>
          <a:blip r:embed="rId7" cstate="print"/>
          <a:srcRect l="40816"/>
          <a:stretch>
            <a:fillRect/>
          </a:stretch>
        </p:blipFill>
        <p:spPr>
          <a:xfrm>
            <a:off x="6617433" y="3962400"/>
            <a:ext cx="2526567" cy="2895600"/>
          </a:xfrm>
          <a:prstGeom prst="rect">
            <a:avLst/>
          </a:prstGeom>
        </p:spPr>
      </p:pic>
      <p:pic>
        <p:nvPicPr>
          <p:cNvPr id="14" name="Picture 13" descr="video-tape.jpg"/>
          <p:cNvPicPr>
            <a:picLocks noChangeAspect="1"/>
          </p:cNvPicPr>
          <p:nvPr/>
        </p:nvPicPr>
        <p:blipFill>
          <a:blip r:embed="rId8" cstate="print">
            <a:clrChange>
              <a:clrFrom>
                <a:srgbClr val="FEFEFE"/>
              </a:clrFrom>
              <a:clrTo>
                <a:srgbClr val="FEFEFE">
                  <a:alpha val="0"/>
                </a:srgbClr>
              </a:clrTo>
            </a:clrChange>
          </a:blip>
          <a:srcRect l="2899" t="4348" r="4348" b="8696"/>
          <a:stretch>
            <a:fillRect/>
          </a:stretch>
        </p:blipFill>
        <p:spPr>
          <a:xfrm>
            <a:off x="5638800" y="228600"/>
            <a:ext cx="3048000" cy="19050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14E4E1-07A6-45C3-947B-2246C97D9954}" type="datetime1">
              <a:rPr lang="en-US" smtClean="0"/>
              <a:pPr/>
              <a:t>2/13/2012</a:t>
            </a:fld>
            <a:endParaRPr lang="en-US"/>
          </a:p>
        </p:txBody>
      </p:sp>
      <p:sp>
        <p:nvSpPr>
          <p:cNvPr id="3" name="Slide Number Placeholder 2"/>
          <p:cNvSpPr>
            <a:spLocks noGrp="1"/>
          </p:cNvSpPr>
          <p:nvPr>
            <p:ph type="sldNum" sz="quarter" idx="12"/>
          </p:nvPr>
        </p:nvSpPr>
        <p:spPr/>
        <p:txBody>
          <a:bodyPr/>
          <a:lstStyle/>
          <a:p>
            <a:fld id="{35631A8E-801F-401B-ACF7-711EAD65D5F0}" type="slidenum">
              <a:rPr lang="en-US" smtClean="0"/>
              <a:pPr/>
              <a:t>25</a:t>
            </a:fld>
            <a:endParaRPr lang="en-US"/>
          </a:p>
        </p:txBody>
      </p:sp>
      <p:pic>
        <p:nvPicPr>
          <p:cNvPr id="4" name="Picture 3" descr="video-tape.jpg"/>
          <p:cNvPicPr>
            <a:picLocks noChangeAspect="1"/>
          </p:cNvPicPr>
          <p:nvPr/>
        </p:nvPicPr>
        <p:blipFill>
          <a:blip r:embed="rId3" cstate="print"/>
          <a:stretch>
            <a:fillRect/>
          </a:stretch>
        </p:blipFill>
        <p:spPr>
          <a:xfrm>
            <a:off x="0" y="381000"/>
            <a:ext cx="9144000" cy="60960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14E4E1-07A6-45C3-947B-2246C97D9954}" type="datetime1">
              <a:rPr lang="en-US" smtClean="0"/>
              <a:pPr/>
              <a:t>2/13/2012</a:t>
            </a:fld>
            <a:endParaRPr lang="en-US"/>
          </a:p>
        </p:txBody>
      </p:sp>
      <p:sp>
        <p:nvSpPr>
          <p:cNvPr id="3" name="Slide Number Placeholder 2"/>
          <p:cNvSpPr>
            <a:spLocks noGrp="1"/>
          </p:cNvSpPr>
          <p:nvPr>
            <p:ph type="sldNum" sz="quarter" idx="12"/>
          </p:nvPr>
        </p:nvSpPr>
        <p:spPr/>
        <p:txBody>
          <a:bodyPr/>
          <a:lstStyle/>
          <a:p>
            <a:fld id="{35631A8E-801F-401B-ACF7-711EAD65D5F0}" type="slidenum">
              <a:rPr lang="en-US" smtClean="0"/>
              <a:pPr/>
              <a:t>26</a:t>
            </a:fld>
            <a:endParaRPr lang="en-US"/>
          </a:p>
        </p:txBody>
      </p:sp>
      <p:pic>
        <p:nvPicPr>
          <p:cNvPr id="4" name="Picture 3" descr="betamax.jpg"/>
          <p:cNvPicPr>
            <a:picLocks noChangeAspect="1"/>
          </p:cNvPicPr>
          <p:nvPr/>
        </p:nvPicPr>
        <p:blipFill>
          <a:blip r:embed="rId3" cstate="print"/>
          <a:srcRect l="9293" t="16941" r="9258" b="10455"/>
          <a:stretch>
            <a:fillRect/>
          </a:stretch>
        </p:blipFill>
        <p:spPr>
          <a:xfrm>
            <a:off x="0" y="381000"/>
            <a:ext cx="9107170" cy="54102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2F6AB47-9B23-4377-A2B9-C24C4E1B656C}" type="datetime1">
              <a:rPr lang="en-US" smtClean="0"/>
              <a:pPr/>
              <a:t>2/13/2012</a:t>
            </a:fld>
            <a:endParaRPr lang="en-US"/>
          </a:p>
        </p:txBody>
      </p:sp>
      <p:sp>
        <p:nvSpPr>
          <p:cNvPr id="5" name="Slide Number Placeholder 4"/>
          <p:cNvSpPr>
            <a:spLocks noGrp="1"/>
          </p:cNvSpPr>
          <p:nvPr>
            <p:ph type="sldNum" sz="quarter" idx="12"/>
          </p:nvPr>
        </p:nvSpPr>
        <p:spPr/>
        <p:txBody>
          <a:bodyPr/>
          <a:lstStyle/>
          <a:p>
            <a:fld id="{35631A8E-801F-401B-ACF7-711EAD65D5F0}" type="slidenum">
              <a:rPr lang="en-US" smtClean="0"/>
              <a:pPr/>
              <a:t>27</a:t>
            </a:fld>
            <a:endParaRPr lang="en-US"/>
          </a:p>
        </p:txBody>
      </p:sp>
      <p:pic>
        <p:nvPicPr>
          <p:cNvPr id="6" name="Picture 5" descr="joseph-story.jpg"/>
          <p:cNvPicPr>
            <a:picLocks noChangeAspect="1"/>
          </p:cNvPicPr>
          <p:nvPr/>
        </p:nvPicPr>
        <p:blipFill>
          <a:blip r:embed="rId3" cstate="print"/>
          <a:stretch>
            <a:fillRect/>
          </a:stretch>
        </p:blipFill>
        <p:spPr>
          <a:xfrm>
            <a:off x="228600" y="381000"/>
            <a:ext cx="3250075" cy="4876800"/>
          </a:xfrm>
          <a:prstGeom prst="rect">
            <a:avLst/>
          </a:prstGeom>
        </p:spPr>
      </p:pic>
      <p:pic>
        <p:nvPicPr>
          <p:cNvPr id="7" name="Picture 6" descr="supreme-court.jpg"/>
          <p:cNvPicPr>
            <a:picLocks noChangeAspect="1"/>
          </p:cNvPicPr>
          <p:nvPr/>
        </p:nvPicPr>
        <p:blipFill>
          <a:blip r:embed="rId4" cstate="print"/>
          <a:stretch>
            <a:fillRect/>
          </a:stretch>
        </p:blipFill>
        <p:spPr>
          <a:xfrm>
            <a:off x="3733800" y="2590800"/>
            <a:ext cx="5170679" cy="3432696"/>
          </a:xfrm>
          <a:prstGeom prst="rect">
            <a:avLst/>
          </a:prstGeom>
        </p:spPr>
      </p:pic>
      <p:sp>
        <p:nvSpPr>
          <p:cNvPr id="8" name="TextBox 7"/>
          <p:cNvSpPr txBox="1"/>
          <p:nvPr/>
        </p:nvSpPr>
        <p:spPr>
          <a:xfrm>
            <a:off x="4071239" y="762000"/>
            <a:ext cx="4495800" cy="1421928"/>
          </a:xfrm>
          <a:prstGeom prst="rect">
            <a:avLst/>
          </a:prstGeom>
          <a:noFill/>
        </p:spPr>
        <p:txBody>
          <a:bodyPr wrap="square" rtlCol="0">
            <a:spAutoFit/>
          </a:bodyPr>
          <a:lstStyle/>
          <a:p>
            <a:pPr algn="ctr">
              <a:lnSpc>
                <a:spcPct val="90000"/>
              </a:lnSpc>
              <a:spcBef>
                <a:spcPts val="1200"/>
              </a:spcBef>
            </a:pPr>
            <a:r>
              <a:rPr lang="en-US" sz="9600" dirty="0" smtClean="0">
                <a:solidFill>
                  <a:schemeClr val="tx2"/>
                </a:solidFill>
                <a:latin typeface="Gloucester MT Extra Condensed" pitchFamily="18" charset="0"/>
              </a:rPr>
              <a:t>Litigation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sz="3200" dirty="0" err="1" smtClean="0"/>
              <a:t>Betamax</a:t>
            </a:r>
            <a:r>
              <a:rPr lang="en-US" sz="3200" dirty="0" smtClean="0"/>
              <a:t> Timeline</a:t>
            </a:r>
            <a:endParaRPr lang="en-US" sz="3200" dirty="0"/>
          </a:p>
        </p:txBody>
      </p:sp>
      <p:graphicFrame>
        <p:nvGraphicFramePr>
          <p:cNvPr id="19" name="Content Placeholder 18"/>
          <p:cNvGraphicFramePr>
            <a:graphicFrameLocks noGrp="1"/>
          </p:cNvGraphicFramePr>
          <p:nvPr>
            <p:ph idx="1"/>
          </p:nvPr>
        </p:nvGraphicFramePr>
        <p:xfrm>
          <a:off x="457200" y="1447800"/>
          <a:ext cx="82296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ate Placeholder 1"/>
          <p:cNvSpPr>
            <a:spLocks noGrp="1"/>
          </p:cNvSpPr>
          <p:nvPr>
            <p:ph type="dt" sz="half" idx="10"/>
          </p:nvPr>
        </p:nvSpPr>
        <p:spPr/>
        <p:txBody>
          <a:bodyPr/>
          <a:lstStyle/>
          <a:p>
            <a:fld id="{9E14E4E1-07A6-45C3-947B-2246C97D9954}" type="datetime1">
              <a:rPr lang="en-US" smtClean="0"/>
              <a:pPr/>
              <a:t>2/13/2012</a:t>
            </a:fld>
            <a:endParaRPr lang="en-US"/>
          </a:p>
        </p:txBody>
      </p:sp>
      <p:sp>
        <p:nvSpPr>
          <p:cNvPr id="3" name="Slide Number Placeholder 2"/>
          <p:cNvSpPr>
            <a:spLocks noGrp="1"/>
          </p:cNvSpPr>
          <p:nvPr>
            <p:ph type="sldNum" sz="quarter" idx="12"/>
          </p:nvPr>
        </p:nvSpPr>
        <p:spPr/>
        <p:txBody>
          <a:bodyPr/>
          <a:lstStyle/>
          <a:p>
            <a:fld id="{35631A8E-801F-401B-ACF7-711EAD65D5F0}"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8229600" cy="2276475"/>
          </a:xfrm>
        </p:spPr>
        <p:txBody>
          <a:bodyPr/>
          <a:lstStyle/>
          <a:p>
            <a:pPr algn="ctr"/>
            <a:r>
              <a:rPr lang="en-US" sz="5400" dirty="0" smtClean="0">
                <a:latin typeface="Gloucester MT Extra Condensed" pitchFamily="18" charset="0"/>
              </a:rPr>
              <a:t>Universal City Studios, Inc. et al. </a:t>
            </a:r>
            <a:br>
              <a:rPr lang="en-US" sz="5400" dirty="0" smtClean="0">
                <a:latin typeface="Gloucester MT Extra Condensed" pitchFamily="18" charset="0"/>
              </a:rPr>
            </a:br>
            <a:r>
              <a:rPr lang="en-US" sz="5400" dirty="0" smtClean="0">
                <a:latin typeface="Gloucester MT Extra Condensed" pitchFamily="18" charset="0"/>
              </a:rPr>
              <a:t>v.</a:t>
            </a:r>
            <a:br>
              <a:rPr lang="en-US" sz="5400" dirty="0" smtClean="0">
                <a:latin typeface="Gloucester MT Extra Condensed" pitchFamily="18" charset="0"/>
              </a:rPr>
            </a:br>
            <a:r>
              <a:rPr lang="en-US" sz="5400" dirty="0" smtClean="0">
                <a:latin typeface="Gloucester MT Extra Condensed" pitchFamily="18" charset="0"/>
              </a:rPr>
              <a:t>Sony Corporation of America et al.</a:t>
            </a:r>
            <a:endParaRPr lang="en-US" sz="5400" dirty="0"/>
          </a:p>
        </p:txBody>
      </p:sp>
      <p:sp>
        <p:nvSpPr>
          <p:cNvPr id="4" name="Date Placeholder 3"/>
          <p:cNvSpPr>
            <a:spLocks noGrp="1"/>
          </p:cNvSpPr>
          <p:nvPr>
            <p:ph type="dt" sz="half" idx="10"/>
          </p:nvPr>
        </p:nvSpPr>
        <p:spPr/>
        <p:txBody>
          <a:bodyPr/>
          <a:lstStyle/>
          <a:p>
            <a:fld id="{A2F6AB47-9B23-4377-A2B9-C24C4E1B656C}" type="datetime1">
              <a:rPr lang="en-US" smtClean="0"/>
              <a:pPr/>
              <a:t>2/13/2012</a:t>
            </a:fld>
            <a:endParaRPr lang="en-US"/>
          </a:p>
        </p:txBody>
      </p:sp>
      <p:sp>
        <p:nvSpPr>
          <p:cNvPr id="5" name="Slide Number Placeholder 4"/>
          <p:cNvSpPr>
            <a:spLocks noGrp="1"/>
          </p:cNvSpPr>
          <p:nvPr>
            <p:ph type="sldNum" sz="quarter" idx="12"/>
          </p:nvPr>
        </p:nvSpPr>
        <p:spPr/>
        <p:txBody>
          <a:bodyPr/>
          <a:lstStyle/>
          <a:p>
            <a:fld id="{35631A8E-801F-401B-ACF7-711EAD65D5F0}" type="slidenum">
              <a:rPr lang="en-US" smtClean="0"/>
              <a:pPr/>
              <a:t>29</a:t>
            </a:fld>
            <a:endParaRPr lang="en-US"/>
          </a:p>
        </p:txBody>
      </p:sp>
      <p:sp>
        <p:nvSpPr>
          <p:cNvPr id="6" name="Rectangle 5"/>
          <p:cNvSpPr/>
          <p:nvPr/>
        </p:nvSpPr>
        <p:spPr>
          <a:xfrm>
            <a:off x="0" y="5486400"/>
            <a:ext cx="6172200" cy="70788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sz="4000" b="1" dirty="0" smtClean="0">
                <a:latin typeface="Rockwell" pitchFamily="18" charset="0"/>
              </a:rPr>
              <a:t>District Court</a:t>
            </a:r>
            <a:endParaRPr lang="en-US" sz="4000" b="1" dirty="0">
              <a:latin typeface="Rockwell"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3400" y="2667000"/>
            <a:ext cx="8229600" cy="1362075"/>
          </a:xfrm>
        </p:spPr>
        <p:txBody>
          <a:bodyPr/>
          <a:lstStyle/>
          <a:p>
            <a:pPr algn="ctr"/>
            <a:r>
              <a:rPr lang="en-US" dirty="0" smtClean="0"/>
              <a:t>Copyright Outside the United States</a:t>
            </a:r>
            <a:endParaRPr lang="en-US" dirty="0"/>
          </a:p>
        </p:txBody>
      </p:sp>
      <p:sp>
        <p:nvSpPr>
          <p:cNvPr id="7" name="Text Placeholder 6"/>
          <p:cNvSpPr>
            <a:spLocks noGrp="1"/>
          </p:cNvSpPr>
          <p:nvPr>
            <p:ph type="body" idx="1"/>
          </p:nvPr>
        </p:nvSpPr>
        <p:spPr>
          <a:xfrm>
            <a:off x="533400" y="1752600"/>
            <a:ext cx="8229600" cy="749300"/>
          </a:xfrm>
        </p:spPr>
        <p:txBody>
          <a:bodyPr/>
          <a:lstStyle/>
          <a:p>
            <a:endParaRPr lang="en-US" dirty="0"/>
          </a:p>
        </p:txBody>
      </p:sp>
      <p:sp>
        <p:nvSpPr>
          <p:cNvPr id="4" name="Date Placeholder 3"/>
          <p:cNvSpPr>
            <a:spLocks noGrp="1"/>
          </p:cNvSpPr>
          <p:nvPr>
            <p:ph type="dt" sz="half" idx="10"/>
          </p:nvPr>
        </p:nvSpPr>
        <p:spPr/>
        <p:txBody>
          <a:bodyPr/>
          <a:lstStyle/>
          <a:p>
            <a:fld id="{F9D4C863-FD0D-44A9-8EB0-E2E64D01D298}" type="datetime1">
              <a:rPr lang="en-US" smtClean="0"/>
              <a:pPr/>
              <a:t>2/13/2012</a:t>
            </a:fld>
            <a:endParaRPr lang="en-US"/>
          </a:p>
        </p:txBody>
      </p:sp>
      <p:sp>
        <p:nvSpPr>
          <p:cNvPr id="5" name="Slide Number Placeholder 4"/>
          <p:cNvSpPr>
            <a:spLocks noGrp="1"/>
          </p:cNvSpPr>
          <p:nvPr>
            <p:ph type="sldNum" sz="quarter" idx="12"/>
          </p:nvPr>
        </p:nvSpPr>
        <p:spPr/>
        <p:txBody>
          <a:bodyPr/>
          <a:lstStyle/>
          <a:p>
            <a:fld id="{35631A8E-801F-401B-ACF7-711EAD65D5F0}"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30238"/>
            <a:ext cx="6553200" cy="741362"/>
          </a:xfrm>
        </p:spPr>
        <p:txBody>
          <a:bodyPr/>
          <a:lstStyle/>
          <a:p>
            <a:r>
              <a:rPr lang="en-US" sz="4000" b="1" dirty="0" smtClean="0">
                <a:latin typeface="Gloucester MT Extra Condensed" pitchFamily="18" charset="0"/>
              </a:rPr>
              <a:t>Universal’s argument: </a:t>
            </a:r>
            <a:br>
              <a:rPr lang="en-US" sz="4000" b="1" dirty="0" smtClean="0">
                <a:latin typeface="Gloucester MT Extra Condensed" pitchFamily="18" charset="0"/>
              </a:rPr>
            </a:br>
            <a:r>
              <a:rPr lang="en-US" sz="4000" b="1" dirty="0" smtClean="0">
                <a:latin typeface="Gloucester MT Extra Condensed" pitchFamily="18" charset="0"/>
              </a:rPr>
              <a:t>Contributory Infringement</a:t>
            </a:r>
            <a:endParaRPr lang="en-US" sz="4000" b="1" dirty="0">
              <a:latin typeface="Gloucester MT Extra Condensed" pitchFamily="18" charset="0"/>
            </a:endParaRPr>
          </a:p>
        </p:txBody>
      </p:sp>
      <p:sp>
        <p:nvSpPr>
          <p:cNvPr id="2" name="Date Placeholder 1"/>
          <p:cNvSpPr>
            <a:spLocks noGrp="1"/>
          </p:cNvSpPr>
          <p:nvPr>
            <p:ph type="dt" sz="half" idx="10"/>
          </p:nvPr>
        </p:nvSpPr>
        <p:spPr/>
        <p:txBody>
          <a:bodyPr/>
          <a:lstStyle/>
          <a:p>
            <a:fld id="{9E14E4E1-07A6-45C3-947B-2246C97D9954}" type="datetime1">
              <a:rPr lang="en-US" smtClean="0"/>
              <a:pPr/>
              <a:t>2/13/2012</a:t>
            </a:fld>
            <a:endParaRPr lang="en-US"/>
          </a:p>
        </p:txBody>
      </p:sp>
      <p:sp>
        <p:nvSpPr>
          <p:cNvPr id="3" name="Slide Number Placeholder 2"/>
          <p:cNvSpPr>
            <a:spLocks noGrp="1"/>
          </p:cNvSpPr>
          <p:nvPr>
            <p:ph type="sldNum" sz="quarter" idx="12"/>
          </p:nvPr>
        </p:nvSpPr>
        <p:spPr/>
        <p:txBody>
          <a:bodyPr/>
          <a:lstStyle/>
          <a:p>
            <a:fld id="{35631A8E-801F-401B-ACF7-711EAD65D5F0}" type="slidenum">
              <a:rPr lang="en-US" smtClean="0"/>
              <a:pPr/>
              <a:t>30</a:t>
            </a:fld>
            <a:endParaRPr lang="en-US"/>
          </a:p>
        </p:txBody>
      </p:sp>
      <p:sp>
        <p:nvSpPr>
          <p:cNvPr id="6" name="Rectangle 5"/>
          <p:cNvSpPr/>
          <p:nvPr/>
        </p:nvSpPr>
        <p:spPr>
          <a:xfrm>
            <a:off x="7040539" y="0"/>
            <a:ext cx="2103461" cy="1323439"/>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lgn="r"/>
            <a:r>
              <a:rPr lang="en-US" sz="4000" b="1" dirty="0" smtClean="0">
                <a:latin typeface="Rockwell" pitchFamily="18" charset="0"/>
              </a:rPr>
              <a:t>District</a:t>
            </a:r>
            <a:br>
              <a:rPr lang="en-US" sz="4000" b="1" dirty="0" smtClean="0">
                <a:latin typeface="Rockwell" pitchFamily="18" charset="0"/>
              </a:rPr>
            </a:br>
            <a:r>
              <a:rPr lang="en-US" sz="4000" b="1" dirty="0" smtClean="0">
                <a:latin typeface="Rockwell" pitchFamily="18" charset="0"/>
              </a:rPr>
              <a:t>Court</a:t>
            </a:r>
            <a:endParaRPr lang="en-US" sz="4000" b="1" dirty="0">
              <a:latin typeface="Rockwell" pitchFamily="18" charset="0"/>
            </a:endParaRPr>
          </a:p>
        </p:txBody>
      </p:sp>
      <p:graphicFrame>
        <p:nvGraphicFramePr>
          <p:cNvPr id="8" name="Content Placeholder 13"/>
          <p:cNvGraphicFramePr>
            <a:graphicFrameLocks/>
          </p:cNvGraphicFramePr>
          <p:nvPr/>
        </p:nvGraphicFramePr>
        <p:xfrm>
          <a:off x="457200" y="1600200"/>
          <a:ext cx="7772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30238"/>
            <a:ext cx="6553200" cy="741362"/>
          </a:xfrm>
        </p:spPr>
        <p:txBody>
          <a:bodyPr/>
          <a:lstStyle/>
          <a:p>
            <a:r>
              <a:rPr lang="en-US" sz="4000" b="1" dirty="0" smtClean="0">
                <a:latin typeface="Gloucester MT Extra Condensed" pitchFamily="18" charset="0"/>
              </a:rPr>
              <a:t>Sony’s response:</a:t>
            </a:r>
            <a:br>
              <a:rPr lang="en-US" sz="4000" b="1" dirty="0" smtClean="0">
                <a:latin typeface="Gloucester MT Extra Condensed" pitchFamily="18" charset="0"/>
              </a:rPr>
            </a:br>
            <a:r>
              <a:rPr lang="en-US" sz="4000" b="1" dirty="0" smtClean="0">
                <a:latin typeface="Gloucester MT Extra Condensed" pitchFamily="18" charset="0"/>
              </a:rPr>
              <a:t>Time Shifting is Fair Use</a:t>
            </a:r>
            <a:endParaRPr lang="en-US" sz="4000" b="1" dirty="0">
              <a:latin typeface="Gloucester MT Extra Condensed" pitchFamily="18" charset="0"/>
            </a:endParaRPr>
          </a:p>
        </p:txBody>
      </p:sp>
      <p:sp>
        <p:nvSpPr>
          <p:cNvPr id="2" name="Date Placeholder 1"/>
          <p:cNvSpPr>
            <a:spLocks noGrp="1"/>
          </p:cNvSpPr>
          <p:nvPr>
            <p:ph type="dt" sz="half" idx="10"/>
          </p:nvPr>
        </p:nvSpPr>
        <p:spPr/>
        <p:txBody>
          <a:bodyPr/>
          <a:lstStyle/>
          <a:p>
            <a:fld id="{9E14E4E1-07A6-45C3-947B-2246C97D9954}" type="datetime1">
              <a:rPr lang="en-US" smtClean="0"/>
              <a:pPr/>
              <a:t>2/13/2012</a:t>
            </a:fld>
            <a:endParaRPr lang="en-US"/>
          </a:p>
        </p:txBody>
      </p:sp>
      <p:sp>
        <p:nvSpPr>
          <p:cNvPr id="3" name="Slide Number Placeholder 2"/>
          <p:cNvSpPr>
            <a:spLocks noGrp="1"/>
          </p:cNvSpPr>
          <p:nvPr>
            <p:ph type="sldNum" sz="quarter" idx="12"/>
          </p:nvPr>
        </p:nvSpPr>
        <p:spPr/>
        <p:txBody>
          <a:bodyPr/>
          <a:lstStyle/>
          <a:p>
            <a:fld id="{35631A8E-801F-401B-ACF7-711EAD65D5F0}" type="slidenum">
              <a:rPr lang="en-US" smtClean="0"/>
              <a:pPr/>
              <a:t>31</a:t>
            </a:fld>
            <a:endParaRPr lang="en-US"/>
          </a:p>
        </p:txBody>
      </p:sp>
      <p:graphicFrame>
        <p:nvGraphicFramePr>
          <p:cNvPr id="8" name="Content Placeholder 13"/>
          <p:cNvGraphicFramePr>
            <a:graphicFrameLocks/>
          </p:cNvGraphicFramePr>
          <p:nvPr/>
        </p:nvGraphicFramePr>
        <p:xfrm>
          <a:off x="457200" y="1600200"/>
          <a:ext cx="7772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nvPr>
        </p:nvGraphicFramePr>
        <p:xfrm>
          <a:off x="228600" y="1600200"/>
          <a:ext cx="8534400" cy="2971800"/>
        </p:xfrm>
        <a:graphic>
          <a:graphicData uri="http://schemas.openxmlformats.org/drawingml/2006/table">
            <a:tbl>
              <a:tblPr firstCol="1" bandCol="1">
                <a:tableStyleId>{D27102A9-8310-4765-A935-A1911B00CA55}</a:tableStyleId>
              </a:tblPr>
              <a:tblGrid>
                <a:gridCol w="2286000"/>
                <a:gridCol w="1752600"/>
                <a:gridCol w="2236694"/>
                <a:gridCol w="2259106"/>
              </a:tblGrid>
              <a:tr h="685800">
                <a:tc>
                  <a:txBody>
                    <a:bodyPr/>
                    <a:lstStyle/>
                    <a:p>
                      <a:pPr algn="ctr"/>
                      <a:r>
                        <a:rPr lang="en-US" dirty="0" smtClean="0"/>
                        <a:t>Nature</a:t>
                      </a:r>
                      <a:r>
                        <a:rPr lang="en-US" baseline="0" dirty="0" smtClean="0"/>
                        <a:t> of Use</a:t>
                      </a:r>
                      <a:endParaRPr lang="en-US" dirty="0"/>
                    </a:p>
                  </a:txBody>
                  <a:tcP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smtClean="0"/>
                        <a:t>Nature of Material </a:t>
                      </a:r>
                      <a:endParaRPr lang="en-US" b="1" dirty="0"/>
                    </a:p>
                  </a:txBody>
                  <a:tcP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smtClean="0"/>
                        <a:t>Extent of Copying</a:t>
                      </a:r>
                      <a:endParaRPr lang="en-US" b="1" dirty="0"/>
                    </a:p>
                  </a:txBody>
                  <a:tcP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smtClean="0"/>
                        <a:t>Market Effect</a:t>
                      </a:r>
                      <a:endParaRPr lang="en-US" b="1" dirty="0"/>
                    </a:p>
                  </a:txBody>
                  <a:tcP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85800">
                <a:tc>
                  <a:txBody>
                    <a:bodyPr/>
                    <a:lstStyle/>
                    <a:p>
                      <a:pPr marL="342900" indent="-342900">
                        <a:buFont typeface="Arial" pitchFamily="34" charset="0"/>
                        <a:buNone/>
                      </a:pPr>
                      <a:r>
                        <a:rPr lang="en-US" b="0" dirty="0" smtClean="0"/>
                        <a:t>Noncommercial</a:t>
                      </a:r>
                    </a:p>
                    <a:p>
                      <a:pPr marL="342900" indent="-342900">
                        <a:buFont typeface="Arial" pitchFamily="34" charset="0"/>
                        <a:buNone/>
                      </a:pPr>
                      <a:r>
                        <a:rPr lang="en-US" b="0" baseline="0" dirty="0" smtClean="0"/>
                        <a:t>Private</a:t>
                      </a:r>
                    </a:p>
                  </a:txBody>
                  <a:tcPr anchor="ctr">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Broadcast for free</a:t>
                      </a:r>
                      <a:endParaRPr lang="en-US" i="1" dirty="0" smtClean="0"/>
                    </a:p>
                  </a:txBody>
                  <a:tcPr anchor="ctr">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r>
                        <a:rPr lang="en-US" i="1" dirty="0" smtClean="0"/>
                        <a:t>No harm</a:t>
                      </a:r>
                      <a:endParaRPr lang="en-US" i="1" dirty="0"/>
                    </a:p>
                  </a:txBody>
                  <a:tcPr anchor="ctr">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No harm to date,</a:t>
                      </a:r>
                      <a:br>
                        <a:rPr lang="en-US" i="0" baseline="0" dirty="0" smtClean="0"/>
                      </a:br>
                      <a:r>
                        <a:rPr lang="en-US" i="0" baseline="0" dirty="0" smtClean="0"/>
                        <a:t>or likely in future</a:t>
                      </a:r>
                    </a:p>
                  </a:txBody>
                  <a:tcPr anchor="ctr">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r>
              <a:tr h="838200">
                <a:tc>
                  <a:txBody>
                    <a:bodyPr/>
                    <a:lstStyle/>
                    <a:p>
                      <a:endParaRPr lang="en-US" dirty="0"/>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dirty="0"/>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dirty="0"/>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dirty="0"/>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r h="76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Verbatim </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Non-transformative</a:t>
                      </a:r>
                      <a:endParaRPr lang="en-US" b="0" i="1" baseline="0" dirty="0" smtClean="0"/>
                    </a:p>
                  </a:txBody>
                  <a:tcPr anchor="ct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solidFill>
                      <a:schemeClr val="accent5">
                        <a:lumMod val="40000"/>
                        <a:lumOff val="60000"/>
                      </a:schemeClr>
                    </a:solidFill>
                  </a:tcPr>
                </a:tc>
                <a:tc>
                  <a:txBody>
                    <a:bodyPr/>
                    <a:lstStyle/>
                    <a:p>
                      <a:r>
                        <a:rPr lang="en-US" dirty="0" smtClean="0"/>
                        <a:t>Creative</a:t>
                      </a:r>
                    </a:p>
                    <a:p>
                      <a:r>
                        <a:rPr lang="en-US" dirty="0" smtClean="0"/>
                        <a:t>Entertainment</a:t>
                      </a:r>
                      <a:endParaRPr lang="en-US" dirty="0"/>
                    </a:p>
                  </a:txBody>
                  <a:tcPr anchor="ct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solidFill>
                      <a:schemeClr val="accent5">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Copied entire work</a:t>
                      </a:r>
                    </a:p>
                  </a:txBody>
                  <a:tcPr anchor="ct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solidFill>
                      <a:schemeClr val="accent5">
                        <a:lumMod val="40000"/>
                        <a:lumOff val="60000"/>
                      </a:schemeClr>
                    </a:solidFill>
                  </a:tcPr>
                </a:tc>
                <a:tc>
                  <a:txBody>
                    <a:bodyPr/>
                    <a:lstStyle/>
                    <a:p>
                      <a:endParaRPr lang="en-US" dirty="0"/>
                    </a:p>
                  </a:txBody>
                  <a:tcPr anchor="ct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solidFill>
                      <a:schemeClr val="accent5">
                        <a:lumMod val="40000"/>
                        <a:lumOff val="60000"/>
                      </a:schemeClr>
                    </a:solidFill>
                  </a:tcPr>
                </a:tc>
              </a:tr>
            </a:tbl>
          </a:graphicData>
        </a:graphic>
      </p:graphicFrame>
      <p:sp>
        <p:nvSpPr>
          <p:cNvPr id="4" name="Date Placeholder 3"/>
          <p:cNvSpPr>
            <a:spLocks noGrp="1"/>
          </p:cNvSpPr>
          <p:nvPr>
            <p:ph type="dt" sz="half" idx="10"/>
          </p:nvPr>
        </p:nvSpPr>
        <p:spPr/>
        <p:txBody>
          <a:bodyPr/>
          <a:lstStyle/>
          <a:p>
            <a:fld id="{F9D4C863-FD0D-44A9-8EB0-E2E64D01D298}" type="datetime1">
              <a:rPr lang="en-US" smtClean="0"/>
              <a:pPr/>
              <a:t>2/13/2012</a:t>
            </a:fld>
            <a:endParaRPr lang="en-US"/>
          </a:p>
        </p:txBody>
      </p:sp>
      <p:sp>
        <p:nvSpPr>
          <p:cNvPr id="5" name="Slide Number Placeholder 4"/>
          <p:cNvSpPr>
            <a:spLocks noGrp="1"/>
          </p:cNvSpPr>
          <p:nvPr>
            <p:ph type="sldNum" sz="quarter" idx="12"/>
          </p:nvPr>
        </p:nvSpPr>
        <p:spPr/>
        <p:txBody>
          <a:bodyPr/>
          <a:lstStyle/>
          <a:p>
            <a:fld id="{35631A8E-801F-401B-ACF7-711EAD65D5F0}" type="slidenum">
              <a:rPr lang="en-US" smtClean="0"/>
              <a:pPr/>
              <a:t>32</a:t>
            </a:fld>
            <a:endParaRPr lang="en-US"/>
          </a:p>
        </p:txBody>
      </p:sp>
      <p:sp>
        <p:nvSpPr>
          <p:cNvPr id="11" name="Title 3"/>
          <p:cNvSpPr>
            <a:spLocks noGrp="1"/>
          </p:cNvSpPr>
          <p:nvPr>
            <p:ph type="title"/>
          </p:nvPr>
        </p:nvSpPr>
        <p:spPr>
          <a:xfrm>
            <a:off x="457200" y="304800"/>
            <a:ext cx="8229600" cy="741362"/>
          </a:xfrm>
        </p:spPr>
        <p:txBody>
          <a:bodyPr/>
          <a:lstStyle/>
          <a:p>
            <a:r>
              <a:rPr lang="en-US" sz="3600" dirty="0" smtClean="0">
                <a:latin typeface="Gloucester MT Extra Condensed" pitchFamily="18" charset="0"/>
              </a:rPr>
              <a:t>Sony and Fair Use:  Four Factors</a:t>
            </a:r>
            <a:endParaRPr lang="en-US" sz="3600" dirty="0">
              <a:latin typeface="Gloucester MT Extra Condensed" pitchFamily="18" charset="0"/>
            </a:endParaRPr>
          </a:p>
        </p:txBody>
      </p:sp>
      <p:sp>
        <p:nvSpPr>
          <p:cNvPr id="13" name="Down Arrow 12"/>
          <p:cNvSpPr/>
          <p:nvPr/>
        </p:nvSpPr>
        <p:spPr>
          <a:xfrm flipV="1">
            <a:off x="2819400" y="3048000"/>
            <a:ext cx="838200" cy="609600"/>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2000" dirty="0" err="1" smtClean="0"/>
          </a:p>
        </p:txBody>
      </p:sp>
      <p:sp>
        <p:nvSpPr>
          <p:cNvPr id="14" name="Down Arrow 13"/>
          <p:cNvSpPr/>
          <p:nvPr/>
        </p:nvSpPr>
        <p:spPr>
          <a:xfrm flipV="1">
            <a:off x="762000" y="3048000"/>
            <a:ext cx="838200" cy="609600"/>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2000" dirty="0" err="1" smtClean="0"/>
          </a:p>
        </p:txBody>
      </p:sp>
      <p:sp>
        <p:nvSpPr>
          <p:cNvPr id="15" name="Down Arrow 14"/>
          <p:cNvSpPr/>
          <p:nvPr/>
        </p:nvSpPr>
        <p:spPr>
          <a:xfrm flipH="1">
            <a:off x="5029200" y="3124200"/>
            <a:ext cx="381000" cy="4572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2000" dirty="0" err="1" smtClean="0"/>
          </a:p>
        </p:txBody>
      </p:sp>
      <p:sp>
        <p:nvSpPr>
          <p:cNvPr id="16" name="Down Arrow 15"/>
          <p:cNvSpPr/>
          <p:nvPr/>
        </p:nvSpPr>
        <p:spPr>
          <a:xfrm flipV="1">
            <a:off x="7086600" y="3048000"/>
            <a:ext cx="838200" cy="609600"/>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2000" dirty="0" err="1" smtClean="0"/>
          </a:p>
        </p:txBody>
      </p:sp>
      <p:sp>
        <p:nvSpPr>
          <p:cNvPr id="17" name="TextBox 16"/>
          <p:cNvSpPr txBox="1"/>
          <p:nvPr/>
        </p:nvSpPr>
        <p:spPr>
          <a:xfrm>
            <a:off x="228600" y="5184981"/>
            <a:ext cx="8534400" cy="91101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marL="457200" indent="-457200">
              <a:lnSpc>
                <a:spcPct val="90000"/>
              </a:lnSpc>
              <a:spcBef>
                <a:spcPts val="1200"/>
              </a:spcBef>
              <a:buFont typeface="Arial" pitchFamily="34" charset="0"/>
              <a:buChar char="•"/>
            </a:pPr>
            <a:r>
              <a:rPr lang="en-US" sz="2400" dirty="0" smtClean="0">
                <a:solidFill>
                  <a:schemeClr val="tx1"/>
                </a:solidFill>
              </a:rPr>
              <a:t>Compelling fair use argument for time-shifting</a:t>
            </a:r>
          </a:p>
          <a:p>
            <a:pPr marL="914400" lvl="1" indent="-457200">
              <a:lnSpc>
                <a:spcPct val="90000"/>
              </a:lnSpc>
              <a:spcBef>
                <a:spcPts val="1200"/>
              </a:spcBef>
              <a:buFont typeface="Arial" pitchFamily="34" charset="0"/>
              <a:buChar char="•"/>
            </a:pPr>
            <a:r>
              <a:rPr lang="en-US" sz="2400" dirty="0" smtClean="0">
                <a:solidFill>
                  <a:schemeClr val="tx1"/>
                </a:solidFill>
              </a:rPr>
              <a:t>Key finding: Lack of Harm</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54038"/>
            <a:ext cx="8229600" cy="741362"/>
          </a:xfrm>
        </p:spPr>
        <p:txBody>
          <a:bodyPr/>
          <a:lstStyle/>
          <a:p>
            <a:r>
              <a:rPr lang="en-US" sz="4800" dirty="0" smtClean="0">
                <a:latin typeface="Gloucester MT Extra Condensed" pitchFamily="18" charset="0"/>
              </a:rPr>
              <a:t>Matter of First Impression </a:t>
            </a:r>
            <a:endParaRPr lang="en-US" sz="4800" dirty="0">
              <a:latin typeface="Gloucester MT Extra Condensed" pitchFamily="18" charset="0"/>
            </a:endParaRPr>
          </a:p>
        </p:txBody>
      </p:sp>
      <p:sp>
        <p:nvSpPr>
          <p:cNvPr id="5" name="Content Placeholder 4"/>
          <p:cNvSpPr>
            <a:spLocks noGrp="1"/>
          </p:cNvSpPr>
          <p:nvPr>
            <p:ph idx="1"/>
          </p:nvPr>
        </p:nvSpPr>
        <p:spPr/>
        <p:txBody>
          <a:bodyPr/>
          <a:lstStyle/>
          <a:p>
            <a:r>
              <a:rPr lang="en-US" dirty="0" smtClean="0"/>
              <a:t>First time that courts had considered home taping with respect to copyright</a:t>
            </a:r>
          </a:p>
          <a:p>
            <a:r>
              <a:rPr lang="en-US" dirty="0" smtClean="0"/>
              <a:t>Judge looked outside copyright to patent law</a:t>
            </a:r>
          </a:p>
          <a:p>
            <a:pPr lvl="1"/>
            <a:r>
              <a:rPr lang="en-US" dirty="0" smtClean="0"/>
              <a:t>Significant Non-Infringing Use</a:t>
            </a:r>
          </a:p>
        </p:txBody>
      </p:sp>
      <p:sp>
        <p:nvSpPr>
          <p:cNvPr id="2" name="Date Placeholder 1"/>
          <p:cNvSpPr>
            <a:spLocks noGrp="1"/>
          </p:cNvSpPr>
          <p:nvPr>
            <p:ph type="dt" sz="half" idx="10"/>
          </p:nvPr>
        </p:nvSpPr>
        <p:spPr/>
        <p:txBody>
          <a:bodyPr/>
          <a:lstStyle/>
          <a:p>
            <a:fld id="{9E14E4E1-07A6-45C3-947B-2246C97D9954}" type="datetime1">
              <a:rPr lang="en-US" smtClean="0"/>
              <a:pPr/>
              <a:t>2/13/2012</a:t>
            </a:fld>
            <a:endParaRPr lang="en-US"/>
          </a:p>
        </p:txBody>
      </p:sp>
      <p:sp>
        <p:nvSpPr>
          <p:cNvPr id="3" name="Slide Number Placeholder 2"/>
          <p:cNvSpPr>
            <a:spLocks noGrp="1"/>
          </p:cNvSpPr>
          <p:nvPr>
            <p:ph type="sldNum" sz="quarter" idx="12"/>
          </p:nvPr>
        </p:nvSpPr>
        <p:spPr/>
        <p:txBody>
          <a:bodyPr/>
          <a:lstStyle/>
          <a:p>
            <a:fld id="{35631A8E-801F-401B-ACF7-711EAD65D5F0}" type="slidenum">
              <a:rPr lang="en-US" smtClean="0"/>
              <a:pPr/>
              <a:t>33</a:t>
            </a:fld>
            <a:endParaRPr lang="en-US"/>
          </a:p>
        </p:txBody>
      </p:sp>
      <p:sp>
        <p:nvSpPr>
          <p:cNvPr id="7" name="Rectangle 6"/>
          <p:cNvSpPr/>
          <p:nvPr/>
        </p:nvSpPr>
        <p:spPr>
          <a:xfrm>
            <a:off x="0" y="5715000"/>
            <a:ext cx="9144000" cy="461665"/>
          </a:xfrm>
          <a:prstGeom prst="rect">
            <a:avLst/>
          </a:prstGeom>
        </p:spPr>
        <p:txBody>
          <a:bodyPr wrap="square">
            <a:spAutoFit/>
          </a:bodyPr>
          <a:lstStyle/>
          <a:p>
            <a:pPr algn="r"/>
            <a:r>
              <a:rPr lang="en-US" sz="2400" dirty="0" smtClean="0">
                <a:latin typeface="Gloucester MT Extra Condensed" pitchFamily="18" charset="0"/>
              </a:rPr>
              <a:t>Universal City Studios v. Sony Corp. </a:t>
            </a:r>
            <a:endParaRPr lang="en-US" sz="2400" dirty="0">
              <a:latin typeface="Gloucester MT Extra Condensed" pitchFamily="18" charset="0"/>
            </a:endParaRPr>
          </a:p>
        </p:txBody>
      </p:sp>
      <p:sp>
        <p:nvSpPr>
          <p:cNvPr id="8" name="Rectangle 7"/>
          <p:cNvSpPr/>
          <p:nvPr/>
        </p:nvSpPr>
        <p:spPr>
          <a:xfrm>
            <a:off x="1523999" y="3352800"/>
            <a:ext cx="5562601" cy="193899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4000" b="1" dirty="0" smtClean="0">
                <a:latin typeface="Rockwell" pitchFamily="18" charset="0"/>
              </a:rPr>
              <a:t>SIGNIFICANT </a:t>
            </a:r>
            <a:br>
              <a:rPr lang="en-US" sz="4000" b="1" dirty="0" smtClean="0">
                <a:latin typeface="Rockwell" pitchFamily="18" charset="0"/>
              </a:rPr>
            </a:br>
            <a:r>
              <a:rPr lang="en-US" sz="4000" b="1" dirty="0" smtClean="0">
                <a:latin typeface="Rockwell" pitchFamily="18" charset="0"/>
              </a:rPr>
              <a:t>NON-INFRINGING </a:t>
            </a:r>
            <a:br>
              <a:rPr lang="en-US" sz="4000" b="1" dirty="0" smtClean="0">
                <a:latin typeface="Rockwell" pitchFamily="18" charset="0"/>
              </a:rPr>
            </a:br>
            <a:r>
              <a:rPr lang="en-US" sz="4000" b="1" dirty="0" smtClean="0">
                <a:latin typeface="Rockwell" pitchFamily="18" charset="0"/>
              </a:rPr>
              <a:t>USE</a:t>
            </a:r>
            <a:endParaRPr lang="en-US" sz="4000" b="1" dirty="0">
              <a:latin typeface="Rockwell"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6" presetClass="emph" presetSubtype="0" repeatCount="3000" autoRev="1" fill="hold" grpId="1" nodeType="afterEffect">
                                  <p:stCondLst>
                                    <p:cond delay="0"/>
                                  </p:stCondLst>
                                  <p:childTnLst>
                                    <p:animScale>
                                      <p:cBhvr>
                                        <p:cTn id="9" dur="5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30238"/>
            <a:ext cx="6553200" cy="741362"/>
          </a:xfrm>
        </p:spPr>
        <p:txBody>
          <a:bodyPr/>
          <a:lstStyle/>
          <a:p>
            <a:r>
              <a:rPr lang="en-US" sz="4000" b="1" dirty="0" smtClean="0">
                <a:latin typeface="Gloucester MT Extra Condensed" pitchFamily="18" charset="0"/>
              </a:rPr>
              <a:t>Judge’s Finding: Sony on All Counts</a:t>
            </a:r>
            <a:endParaRPr lang="en-US" sz="4000" b="1" dirty="0">
              <a:latin typeface="Gloucester MT Extra Condensed" pitchFamily="18" charset="0"/>
            </a:endParaRPr>
          </a:p>
        </p:txBody>
      </p:sp>
      <p:sp>
        <p:nvSpPr>
          <p:cNvPr id="2" name="Date Placeholder 1"/>
          <p:cNvSpPr>
            <a:spLocks noGrp="1"/>
          </p:cNvSpPr>
          <p:nvPr>
            <p:ph type="dt" sz="half" idx="10"/>
          </p:nvPr>
        </p:nvSpPr>
        <p:spPr/>
        <p:txBody>
          <a:bodyPr/>
          <a:lstStyle/>
          <a:p>
            <a:fld id="{9E14E4E1-07A6-45C3-947B-2246C97D9954}" type="datetime1">
              <a:rPr lang="en-US" smtClean="0"/>
              <a:pPr/>
              <a:t>2/13/2012</a:t>
            </a:fld>
            <a:endParaRPr lang="en-US"/>
          </a:p>
        </p:txBody>
      </p:sp>
      <p:sp>
        <p:nvSpPr>
          <p:cNvPr id="3" name="Slide Number Placeholder 2"/>
          <p:cNvSpPr>
            <a:spLocks noGrp="1"/>
          </p:cNvSpPr>
          <p:nvPr>
            <p:ph type="sldNum" sz="quarter" idx="12"/>
          </p:nvPr>
        </p:nvSpPr>
        <p:spPr/>
        <p:txBody>
          <a:bodyPr/>
          <a:lstStyle/>
          <a:p>
            <a:fld id="{35631A8E-801F-401B-ACF7-711EAD65D5F0}" type="slidenum">
              <a:rPr lang="en-US" smtClean="0"/>
              <a:pPr/>
              <a:t>34</a:t>
            </a:fld>
            <a:endParaRPr lang="en-US"/>
          </a:p>
        </p:txBody>
      </p:sp>
      <p:graphicFrame>
        <p:nvGraphicFramePr>
          <p:cNvPr id="8" name="Content Placeholder 13"/>
          <p:cNvGraphicFramePr>
            <a:graphicFrameLocks/>
          </p:cNvGraphicFramePr>
          <p:nvPr/>
        </p:nvGraphicFramePr>
        <p:xfrm>
          <a:off x="457200" y="1600200"/>
          <a:ext cx="7772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5181600" y="0"/>
            <a:ext cx="3962399" cy="70788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r"/>
            <a:r>
              <a:rPr lang="en-US" sz="4000" b="1" dirty="0" smtClean="0">
                <a:latin typeface="Rockwell" pitchFamily="18" charset="0"/>
              </a:rPr>
              <a:t>District Court</a:t>
            </a:r>
            <a:endParaRPr lang="en-US" sz="4000" b="1" dirty="0">
              <a:latin typeface="Rockwell"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8229600" cy="2276475"/>
          </a:xfrm>
        </p:spPr>
        <p:txBody>
          <a:bodyPr/>
          <a:lstStyle/>
          <a:p>
            <a:pPr algn="ctr"/>
            <a:r>
              <a:rPr lang="en-US" sz="5400" dirty="0" smtClean="0">
                <a:latin typeface="Gloucester MT Extra Condensed" pitchFamily="18" charset="0"/>
              </a:rPr>
              <a:t>Universal City Studios, Inc. et al. </a:t>
            </a:r>
            <a:br>
              <a:rPr lang="en-US" sz="5400" dirty="0" smtClean="0">
                <a:latin typeface="Gloucester MT Extra Condensed" pitchFamily="18" charset="0"/>
              </a:rPr>
            </a:br>
            <a:r>
              <a:rPr lang="en-US" sz="5400" dirty="0" smtClean="0">
                <a:latin typeface="Gloucester MT Extra Condensed" pitchFamily="18" charset="0"/>
              </a:rPr>
              <a:t>v.</a:t>
            </a:r>
            <a:br>
              <a:rPr lang="en-US" sz="5400" dirty="0" smtClean="0">
                <a:latin typeface="Gloucester MT Extra Condensed" pitchFamily="18" charset="0"/>
              </a:rPr>
            </a:br>
            <a:r>
              <a:rPr lang="en-US" sz="5400" dirty="0" smtClean="0">
                <a:latin typeface="Gloucester MT Extra Condensed" pitchFamily="18" charset="0"/>
              </a:rPr>
              <a:t>Sony Corporation of America et al.</a:t>
            </a:r>
            <a:endParaRPr lang="en-US" sz="5400" dirty="0"/>
          </a:p>
        </p:txBody>
      </p:sp>
      <p:sp>
        <p:nvSpPr>
          <p:cNvPr id="4" name="Date Placeholder 3"/>
          <p:cNvSpPr>
            <a:spLocks noGrp="1"/>
          </p:cNvSpPr>
          <p:nvPr>
            <p:ph type="dt" sz="half" idx="10"/>
          </p:nvPr>
        </p:nvSpPr>
        <p:spPr/>
        <p:txBody>
          <a:bodyPr/>
          <a:lstStyle/>
          <a:p>
            <a:fld id="{A2F6AB47-9B23-4377-A2B9-C24C4E1B656C}" type="datetime1">
              <a:rPr lang="en-US" smtClean="0"/>
              <a:pPr/>
              <a:t>2/13/2012</a:t>
            </a:fld>
            <a:endParaRPr lang="en-US"/>
          </a:p>
        </p:txBody>
      </p:sp>
      <p:sp>
        <p:nvSpPr>
          <p:cNvPr id="5" name="Slide Number Placeholder 4"/>
          <p:cNvSpPr>
            <a:spLocks noGrp="1"/>
          </p:cNvSpPr>
          <p:nvPr>
            <p:ph type="sldNum" sz="quarter" idx="12"/>
          </p:nvPr>
        </p:nvSpPr>
        <p:spPr/>
        <p:txBody>
          <a:bodyPr/>
          <a:lstStyle/>
          <a:p>
            <a:fld id="{35631A8E-801F-401B-ACF7-711EAD65D5F0}" type="slidenum">
              <a:rPr lang="en-US" smtClean="0"/>
              <a:pPr/>
              <a:t>35</a:t>
            </a:fld>
            <a:endParaRPr lang="en-US"/>
          </a:p>
        </p:txBody>
      </p:sp>
      <p:sp>
        <p:nvSpPr>
          <p:cNvPr id="6" name="Rectangle 5"/>
          <p:cNvSpPr/>
          <p:nvPr/>
        </p:nvSpPr>
        <p:spPr>
          <a:xfrm>
            <a:off x="0" y="5486400"/>
            <a:ext cx="6172200" cy="70788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sz="4000" b="1" dirty="0" smtClean="0">
                <a:latin typeface="Rockwell" pitchFamily="18" charset="0"/>
              </a:rPr>
              <a:t>Ninth Circuit</a:t>
            </a:r>
            <a:endParaRPr lang="en-US" sz="4000" b="1" dirty="0">
              <a:latin typeface="Rockwell"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2209800" cy="5105400"/>
          </a:xfrm>
        </p:spPr>
        <p:txBody>
          <a:bodyPr anchor="ctr" anchorCtr="0"/>
          <a:lstStyle/>
          <a:p>
            <a:r>
              <a:rPr lang="en-US" dirty="0" smtClean="0"/>
              <a:t>Sony and Exclusive Rights</a:t>
            </a:r>
            <a:endParaRPr lang="en-US" dirty="0"/>
          </a:p>
        </p:txBody>
      </p:sp>
      <p:sp>
        <p:nvSpPr>
          <p:cNvPr id="9" name="Rounded Rectangle 8"/>
          <p:cNvSpPr/>
          <p:nvPr/>
        </p:nvSpPr>
        <p:spPr bwMode="auto">
          <a:xfrm>
            <a:off x="2895602" y="419896"/>
            <a:ext cx="4583309" cy="572239"/>
          </a:xfrm>
          <a:prstGeom prst="roundRect">
            <a:avLst/>
          </a:prstGeom>
          <a:gradFill flip="none" rotWithShape="1">
            <a:gsLst>
              <a:gs pos="39000">
                <a:schemeClr val="accent1">
                  <a:lumMod val="90000"/>
                  <a:lumOff val="10000"/>
                </a:schemeClr>
              </a:gs>
              <a:gs pos="80000">
                <a:srgbClr val="BCCAD6">
                  <a:tint val="23500"/>
                  <a:satMod val="160000"/>
                  <a:alpha val="0"/>
                </a:srgbClr>
              </a:gs>
              <a:gs pos="100000">
                <a:srgbClr val="BCCAD6">
                  <a:tint val="23500"/>
                  <a:satMod val="160000"/>
                  <a:alpha val="18000"/>
                </a:srgbClr>
              </a:gs>
            </a:gsLst>
            <a:lin ang="0" scaled="1"/>
            <a:tileRect/>
          </a:gradFill>
          <a:ln w="12700" cap="sq" algn="ctr">
            <a:noFill/>
            <a:miter lim="800000"/>
            <a:headEnd/>
            <a:tailEnd/>
          </a:ln>
          <a:effectLst/>
        </p:spPr>
        <p:txBody>
          <a:bodyPr wrap="none" lIns="0" tIns="50941" rIns="101882" bIns="50941" anchor="ctr"/>
          <a:lstStyle/>
          <a:p>
            <a:pPr marL="174625" lvl="0" defTabSz="800100">
              <a:lnSpc>
                <a:spcPct val="90000"/>
              </a:lnSpc>
              <a:spcAft>
                <a:spcPct val="35000"/>
              </a:spcAft>
              <a:buNone/>
            </a:pPr>
            <a:r>
              <a:rPr lang="en-US" b="1" dirty="0" smtClean="0">
                <a:solidFill>
                  <a:schemeClr val="bg1"/>
                </a:solidFill>
                <a:latin typeface="+mn-lt"/>
              </a:rPr>
              <a:t>Reproduce</a:t>
            </a:r>
          </a:p>
        </p:txBody>
      </p:sp>
      <p:pic>
        <p:nvPicPr>
          <p:cNvPr id="22" name="Picture 2"/>
          <p:cNvPicPr>
            <a:picLocks noChangeAspect="1" noChangeArrowheads="1"/>
          </p:cNvPicPr>
          <p:nvPr/>
        </p:nvPicPr>
        <p:blipFill>
          <a:blip r:embed="rId3" cstate="print"/>
          <a:srcRect/>
          <a:stretch>
            <a:fillRect/>
          </a:stretch>
        </p:blipFill>
        <p:spPr bwMode="auto">
          <a:xfrm>
            <a:off x="7586371" y="152400"/>
            <a:ext cx="1481429" cy="1066598"/>
          </a:xfrm>
          <a:prstGeom prst="ellipse">
            <a:avLst/>
          </a:prstGeom>
          <a:ln>
            <a:noFill/>
          </a:ln>
          <a:effectLst>
            <a:softEdge rad="112500"/>
          </a:effectLst>
        </p:spPr>
      </p:pic>
      <p:grpSp>
        <p:nvGrpSpPr>
          <p:cNvPr id="4" name="Group 30"/>
          <p:cNvGrpSpPr/>
          <p:nvPr/>
        </p:nvGrpSpPr>
        <p:grpSpPr>
          <a:xfrm>
            <a:off x="2922630" y="2804983"/>
            <a:ext cx="4925970" cy="1462217"/>
            <a:chOff x="2922630" y="2804983"/>
            <a:chExt cx="4925970" cy="1462217"/>
          </a:xfrm>
        </p:grpSpPr>
        <p:sp>
          <p:nvSpPr>
            <p:cNvPr id="15" name="Rounded Rectangle 14"/>
            <p:cNvSpPr/>
            <p:nvPr/>
          </p:nvSpPr>
          <p:spPr bwMode="auto">
            <a:xfrm>
              <a:off x="2922630" y="3207895"/>
              <a:ext cx="4583309" cy="572239"/>
            </a:xfrm>
            <a:prstGeom prst="roundRect">
              <a:avLst/>
            </a:prstGeom>
            <a:gradFill flip="none" rotWithShape="1">
              <a:gsLst>
                <a:gs pos="39000">
                  <a:schemeClr val="accent1">
                    <a:lumMod val="90000"/>
                    <a:lumOff val="10000"/>
                  </a:schemeClr>
                </a:gs>
                <a:gs pos="80000">
                  <a:srgbClr val="BCCAD6">
                    <a:tint val="23500"/>
                    <a:satMod val="160000"/>
                    <a:alpha val="0"/>
                  </a:srgbClr>
                </a:gs>
                <a:gs pos="100000">
                  <a:srgbClr val="BCCAD6">
                    <a:tint val="23500"/>
                    <a:satMod val="160000"/>
                    <a:alpha val="18000"/>
                  </a:srgbClr>
                </a:gs>
              </a:gsLst>
              <a:lin ang="0" scaled="1"/>
              <a:tileRect/>
            </a:gradFill>
            <a:ln w="12700" cap="sq" algn="ctr">
              <a:noFill/>
              <a:miter lim="800000"/>
              <a:headEnd/>
              <a:tailEnd/>
            </a:ln>
            <a:effectLst/>
          </p:spPr>
          <p:txBody>
            <a:bodyPr wrap="none" lIns="0" tIns="50941" rIns="101882" bIns="50941" anchor="ctr"/>
            <a:lstStyle/>
            <a:p>
              <a:pPr marL="174625" lvl="0" defTabSz="800100">
                <a:lnSpc>
                  <a:spcPct val="90000"/>
                </a:lnSpc>
                <a:spcAft>
                  <a:spcPct val="35000"/>
                </a:spcAft>
                <a:buNone/>
              </a:pPr>
              <a:r>
                <a:rPr lang="en-US" b="1" dirty="0" smtClean="0">
                  <a:solidFill>
                    <a:schemeClr val="bg1"/>
                  </a:solidFill>
                  <a:latin typeface="+mn-lt"/>
                </a:rPr>
                <a:t>Perform publicly</a:t>
              </a:r>
            </a:p>
          </p:txBody>
        </p:sp>
        <p:pic>
          <p:nvPicPr>
            <p:cNvPr id="25" name="Picture 4"/>
            <p:cNvPicPr>
              <a:picLocks noChangeAspect="1" noChangeArrowheads="1"/>
            </p:cNvPicPr>
            <p:nvPr/>
          </p:nvPicPr>
          <p:blipFill>
            <a:blip r:embed="rId4" cstate="print"/>
            <a:srcRect l="23842" r="24500" b="6590"/>
            <a:stretch>
              <a:fillRect/>
            </a:stretch>
          </p:blipFill>
          <p:spPr bwMode="auto">
            <a:xfrm>
              <a:off x="6512754" y="2804983"/>
              <a:ext cx="1335846" cy="1462217"/>
            </a:xfrm>
            <a:prstGeom prst="ellipse">
              <a:avLst/>
            </a:prstGeom>
            <a:ln>
              <a:noFill/>
            </a:ln>
            <a:effectLst>
              <a:softEdge rad="112500"/>
            </a:effectLst>
          </p:spPr>
        </p:pic>
      </p:grpSp>
      <p:grpSp>
        <p:nvGrpSpPr>
          <p:cNvPr id="5" name="Group 32"/>
          <p:cNvGrpSpPr/>
          <p:nvPr/>
        </p:nvGrpSpPr>
        <p:grpSpPr>
          <a:xfrm>
            <a:off x="2922630" y="4724400"/>
            <a:ext cx="4849770" cy="1502720"/>
            <a:chOff x="2922630" y="4724400"/>
            <a:chExt cx="4849770" cy="1502720"/>
          </a:xfrm>
        </p:grpSpPr>
        <p:sp>
          <p:nvSpPr>
            <p:cNvPr id="17" name="Rounded Rectangle 16"/>
            <p:cNvSpPr/>
            <p:nvPr/>
          </p:nvSpPr>
          <p:spPr bwMode="auto">
            <a:xfrm>
              <a:off x="2922630" y="5066561"/>
              <a:ext cx="4583309" cy="572239"/>
            </a:xfrm>
            <a:prstGeom prst="roundRect">
              <a:avLst/>
            </a:prstGeom>
            <a:gradFill flip="none" rotWithShape="1">
              <a:gsLst>
                <a:gs pos="39000">
                  <a:schemeClr val="accent1">
                    <a:lumMod val="90000"/>
                    <a:lumOff val="10000"/>
                  </a:schemeClr>
                </a:gs>
                <a:gs pos="80000">
                  <a:srgbClr val="BCCAD6">
                    <a:tint val="23500"/>
                    <a:satMod val="160000"/>
                    <a:alpha val="0"/>
                  </a:srgbClr>
                </a:gs>
                <a:gs pos="100000">
                  <a:srgbClr val="BCCAD6">
                    <a:tint val="23500"/>
                    <a:satMod val="160000"/>
                    <a:alpha val="18000"/>
                  </a:srgbClr>
                </a:gs>
              </a:gsLst>
              <a:lin ang="0" scaled="1"/>
              <a:tileRect/>
            </a:gradFill>
            <a:ln w="12700" cap="sq" algn="ctr">
              <a:noFill/>
              <a:miter lim="800000"/>
              <a:headEnd/>
              <a:tailEnd/>
            </a:ln>
            <a:effectLst/>
          </p:spPr>
          <p:txBody>
            <a:bodyPr wrap="none" lIns="0" tIns="50941" rIns="101882" bIns="50941" anchor="ctr"/>
            <a:lstStyle/>
            <a:p>
              <a:pPr marL="174625" lvl="0" defTabSz="800100">
                <a:lnSpc>
                  <a:spcPct val="90000"/>
                </a:lnSpc>
                <a:spcAft>
                  <a:spcPct val="35000"/>
                </a:spcAft>
                <a:buNone/>
              </a:pPr>
              <a:r>
                <a:rPr lang="en-US" b="1" dirty="0" smtClean="0">
                  <a:solidFill>
                    <a:schemeClr val="bg1"/>
                  </a:solidFill>
                  <a:latin typeface="+mn-lt"/>
                </a:rPr>
                <a:t>Perform </a:t>
              </a:r>
              <a:r>
                <a:rPr lang="en-US" b="1" dirty="0" smtClean="0">
                  <a:solidFill>
                    <a:schemeClr val="bg1"/>
                  </a:solidFill>
                </a:rPr>
                <a:t>digitally</a:t>
              </a:r>
              <a:endParaRPr lang="en-US" b="1" dirty="0" smtClean="0">
                <a:solidFill>
                  <a:schemeClr val="bg1"/>
                </a:solidFill>
                <a:latin typeface="+mn-lt"/>
              </a:endParaRPr>
            </a:p>
          </p:txBody>
        </p:sp>
        <p:pic>
          <p:nvPicPr>
            <p:cNvPr id="19" name="Picture 18" descr="projector.jpg"/>
            <p:cNvPicPr>
              <a:picLocks noChangeAspect="1"/>
            </p:cNvPicPr>
            <p:nvPr/>
          </p:nvPicPr>
          <p:blipFill>
            <a:blip r:embed="rId5" cstate="print"/>
            <a:srcRect l="15969" t="22222"/>
            <a:stretch>
              <a:fillRect/>
            </a:stretch>
          </p:blipFill>
          <p:spPr>
            <a:xfrm>
              <a:off x="6553200" y="4724400"/>
              <a:ext cx="1219200" cy="1502720"/>
            </a:xfrm>
            <a:prstGeom prst="ellipse">
              <a:avLst/>
            </a:prstGeom>
            <a:ln>
              <a:noFill/>
            </a:ln>
            <a:effectLst>
              <a:softEdge rad="112500"/>
            </a:effectLst>
          </p:spPr>
        </p:pic>
      </p:grpSp>
      <p:grpSp>
        <p:nvGrpSpPr>
          <p:cNvPr id="6" name="Group 31"/>
          <p:cNvGrpSpPr/>
          <p:nvPr/>
        </p:nvGrpSpPr>
        <p:grpSpPr>
          <a:xfrm>
            <a:off x="2922629" y="3657600"/>
            <a:ext cx="6068971" cy="1309626"/>
            <a:chOff x="2922629" y="3657600"/>
            <a:chExt cx="6068971" cy="1309626"/>
          </a:xfrm>
        </p:grpSpPr>
        <p:sp>
          <p:nvSpPr>
            <p:cNvPr id="16" name="Rounded Rectangle 15"/>
            <p:cNvSpPr/>
            <p:nvPr/>
          </p:nvSpPr>
          <p:spPr bwMode="auto">
            <a:xfrm>
              <a:off x="2922629" y="4137228"/>
              <a:ext cx="4583309" cy="572239"/>
            </a:xfrm>
            <a:prstGeom prst="roundRect">
              <a:avLst/>
            </a:prstGeom>
            <a:gradFill flip="none" rotWithShape="1">
              <a:gsLst>
                <a:gs pos="39000">
                  <a:schemeClr val="accent1">
                    <a:lumMod val="90000"/>
                    <a:lumOff val="10000"/>
                  </a:schemeClr>
                </a:gs>
                <a:gs pos="80000">
                  <a:srgbClr val="BCCAD6">
                    <a:tint val="23500"/>
                    <a:satMod val="160000"/>
                    <a:alpha val="0"/>
                  </a:srgbClr>
                </a:gs>
                <a:gs pos="100000">
                  <a:srgbClr val="BCCAD6">
                    <a:tint val="23500"/>
                    <a:satMod val="160000"/>
                    <a:alpha val="18000"/>
                  </a:srgbClr>
                </a:gs>
              </a:gsLst>
              <a:lin ang="0" scaled="1"/>
              <a:tileRect/>
            </a:gradFill>
            <a:ln w="12700" cap="sq" algn="ctr">
              <a:noFill/>
              <a:miter lim="800000"/>
              <a:headEnd/>
              <a:tailEnd/>
            </a:ln>
            <a:effectLst/>
          </p:spPr>
          <p:txBody>
            <a:bodyPr wrap="none" lIns="0" tIns="50941" rIns="101882" bIns="50941" anchor="ctr"/>
            <a:lstStyle/>
            <a:p>
              <a:pPr marL="174625" lvl="0" defTabSz="800100">
                <a:lnSpc>
                  <a:spcPct val="90000"/>
                </a:lnSpc>
                <a:spcAft>
                  <a:spcPct val="35000"/>
                </a:spcAft>
                <a:buNone/>
              </a:pPr>
              <a:r>
                <a:rPr lang="en-US" b="1" dirty="0" smtClean="0">
                  <a:solidFill>
                    <a:schemeClr val="bg1"/>
                  </a:solidFill>
                  <a:latin typeface="+mn-lt"/>
                </a:rPr>
                <a:t>Display</a:t>
              </a:r>
              <a:r>
                <a:rPr lang="en-US" b="1" dirty="0" smtClean="0">
                  <a:solidFill>
                    <a:schemeClr val="bg1"/>
                  </a:solidFill>
                </a:rPr>
                <a:t> </a:t>
              </a:r>
              <a:r>
                <a:rPr lang="en-US" b="1" dirty="0" smtClean="0">
                  <a:solidFill>
                    <a:schemeClr val="bg1"/>
                  </a:solidFill>
                  <a:latin typeface="+mn-lt"/>
                </a:rPr>
                <a:t>publicly</a:t>
              </a:r>
            </a:p>
          </p:txBody>
        </p:sp>
        <p:pic>
          <p:nvPicPr>
            <p:cNvPr id="20" name="Picture 19" descr="poster.jpg"/>
            <p:cNvPicPr>
              <a:picLocks noChangeAspect="1"/>
            </p:cNvPicPr>
            <p:nvPr/>
          </p:nvPicPr>
          <p:blipFill>
            <a:blip r:embed="rId6" cstate="print"/>
            <a:srcRect t="3333" b="14444"/>
            <a:stretch>
              <a:fillRect/>
            </a:stretch>
          </p:blipFill>
          <p:spPr>
            <a:xfrm>
              <a:off x="7931235" y="3657600"/>
              <a:ext cx="1060365" cy="1309626"/>
            </a:xfrm>
            <a:prstGeom prst="ellipse">
              <a:avLst/>
            </a:prstGeom>
            <a:ln>
              <a:noFill/>
            </a:ln>
            <a:effectLst>
              <a:softEdge rad="112500"/>
            </a:effectLst>
          </p:spPr>
        </p:pic>
      </p:grpSp>
      <p:grpSp>
        <p:nvGrpSpPr>
          <p:cNvPr id="7" name="Group 29"/>
          <p:cNvGrpSpPr/>
          <p:nvPr/>
        </p:nvGrpSpPr>
        <p:grpSpPr>
          <a:xfrm>
            <a:off x="2922473" y="2133600"/>
            <a:ext cx="6221527" cy="1104029"/>
            <a:chOff x="2922473" y="2133600"/>
            <a:chExt cx="6221527" cy="1104029"/>
          </a:xfrm>
        </p:grpSpPr>
        <p:sp>
          <p:nvSpPr>
            <p:cNvPr id="11" name="Rounded Rectangle 10"/>
            <p:cNvSpPr/>
            <p:nvPr/>
          </p:nvSpPr>
          <p:spPr bwMode="auto">
            <a:xfrm>
              <a:off x="2922473" y="2286000"/>
              <a:ext cx="4583309" cy="572239"/>
            </a:xfrm>
            <a:prstGeom prst="roundRect">
              <a:avLst/>
            </a:prstGeom>
            <a:gradFill flip="none" rotWithShape="1">
              <a:gsLst>
                <a:gs pos="39000">
                  <a:schemeClr val="accent1">
                    <a:lumMod val="90000"/>
                    <a:lumOff val="10000"/>
                  </a:schemeClr>
                </a:gs>
                <a:gs pos="80000">
                  <a:srgbClr val="BCCAD6">
                    <a:tint val="23500"/>
                    <a:satMod val="160000"/>
                    <a:alpha val="0"/>
                  </a:srgbClr>
                </a:gs>
                <a:gs pos="100000">
                  <a:srgbClr val="BCCAD6">
                    <a:tint val="23500"/>
                    <a:satMod val="160000"/>
                    <a:alpha val="18000"/>
                  </a:srgbClr>
                </a:gs>
              </a:gsLst>
              <a:lin ang="0" scaled="1"/>
              <a:tileRect/>
            </a:gradFill>
            <a:ln w="12700" cap="sq" algn="ctr">
              <a:noFill/>
              <a:miter lim="800000"/>
              <a:headEnd/>
              <a:tailEnd/>
            </a:ln>
            <a:effectLst/>
          </p:spPr>
          <p:txBody>
            <a:bodyPr wrap="none" lIns="0" tIns="50941" rIns="101882" bIns="50941" anchor="ctr"/>
            <a:lstStyle/>
            <a:p>
              <a:pPr marL="174625" defTabSz="800100">
                <a:lnSpc>
                  <a:spcPct val="90000"/>
                </a:lnSpc>
                <a:spcAft>
                  <a:spcPct val="35000"/>
                </a:spcAft>
              </a:pPr>
              <a:r>
                <a:rPr lang="en-US" b="1" dirty="0" smtClean="0">
                  <a:solidFill>
                    <a:schemeClr val="bg1"/>
                  </a:solidFill>
                </a:rPr>
                <a:t>Distribute copies</a:t>
              </a:r>
            </a:p>
          </p:txBody>
        </p:sp>
        <p:pic>
          <p:nvPicPr>
            <p:cNvPr id="21" name="Picture 20" descr="distribute.jpg"/>
            <p:cNvPicPr>
              <a:picLocks noChangeAspect="1"/>
            </p:cNvPicPr>
            <p:nvPr/>
          </p:nvPicPr>
          <p:blipFill>
            <a:blip r:embed="rId7" cstate="print"/>
            <a:srcRect r="19220" b="10359"/>
            <a:stretch>
              <a:fillRect/>
            </a:stretch>
          </p:blipFill>
          <p:spPr>
            <a:xfrm>
              <a:off x="7606431" y="2133600"/>
              <a:ext cx="1537569" cy="1104029"/>
            </a:xfrm>
            <a:prstGeom prst="ellipse">
              <a:avLst/>
            </a:prstGeom>
            <a:ln>
              <a:noFill/>
            </a:ln>
            <a:effectLst>
              <a:softEdge rad="112500"/>
            </a:effectLst>
          </p:spPr>
        </p:pic>
      </p:grpSp>
      <p:grpSp>
        <p:nvGrpSpPr>
          <p:cNvPr id="8" name="Group 28"/>
          <p:cNvGrpSpPr/>
          <p:nvPr/>
        </p:nvGrpSpPr>
        <p:grpSpPr>
          <a:xfrm>
            <a:off x="2895600" y="838200"/>
            <a:ext cx="4906383" cy="1609467"/>
            <a:chOff x="2895600" y="838200"/>
            <a:chExt cx="4906383" cy="1609467"/>
          </a:xfrm>
        </p:grpSpPr>
        <p:sp>
          <p:nvSpPr>
            <p:cNvPr id="13" name="Rounded Rectangle 12"/>
            <p:cNvSpPr/>
            <p:nvPr/>
          </p:nvSpPr>
          <p:spPr bwMode="auto">
            <a:xfrm>
              <a:off x="2895600" y="1349229"/>
              <a:ext cx="4583309" cy="572239"/>
            </a:xfrm>
            <a:prstGeom prst="roundRect">
              <a:avLst/>
            </a:prstGeom>
            <a:gradFill flip="none" rotWithShape="1">
              <a:gsLst>
                <a:gs pos="39000">
                  <a:schemeClr val="accent1">
                    <a:lumMod val="90000"/>
                    <a:lumOff val="10000"/>
                  </a:schemeClr>
                </a:gs>
                <a:gs pos="80000">
                  <a:srgbClr val="BCCAD6">
                    <a:tint val="23500"/>
                    <a:satMod val="160000"/>
                    <a:alpha val="0"/>
                  </a:srgbClr>
                </a:gs>
                <a:gs pos="100000">
                  <a:srgbClr val="BCCAD6">
                    <a:tint val="23500"/>
                    <a:satMod val="160000"/>
                    <a:alpha val="18000"/>
                  </a:srgbClr>
                </a:gs>
              </a:gsLst>
              <a:lin ang="0" scaled="1"/>
              <a:tileRect/>
            </a:gradFill>
            <a:ln w="12700" cap="sq" algn="ctr">
              <a:noFill/>
              <a:miter lim="800000"/>
              <a:headEnd/>
              <a:tailEnd/>
            </a:ln>
            <a:effectLst/>
          </p:spPr>
          <p:txBody>
            <a:bodyPr wrap="none" lIns="0" tIns="50941" rIns="101882" bIns="50941" anchor="ctr"/>
            <a:lstStyle/>
            <a:p>
              <a:pPr marL="174625" lvl="0" defTabSz="800100">
                <a:lnSpc>
                  <a:spcPct val="90000"/>
                </a:lnSpc>
                <a:spcAft>
                  <a:spcPct val="35000"/>
                </a:spcAft>
                <a:buNone/>
              </a:pPr>
              <a:r>
                <a:rPr lang="en-US" b="1" dirty="0" smtClean="0">
                  <a:solidFill>
                    <a:schemeClr val="bg1"/>
                  </a:solidFill>
                </a:rPr>
                <a:t>Create a derivative work</a:t>
              </a:r>
            </a:p>
          </p:txBody>
        </p:sp>
        <p:pic>
          <p:nvPicPr>
            <p:cNvPr id="27" name="Picture 26" descr="idea.jpg"/>
            <p:cNvPicPr>
              <a:picLocks noChangeAspect="1"/>
            </p:cNvPicPr>
            <p:nvPr/>
          </p:nvPicPr>
          <p:blipFill>
            <a:blip r:embed="rId8" cstate="print"/>
            <a:srcRect t="5556" r="17778"/>
            <a:stretch>
              <a:fillRect/>
            </a:stretch>
          </p:blipFill>
          <p:spPr>
            <a:xfrm>
              <a:off x="6400800" y="838200"/>
              <a:ext cx="1401183" cy="1609467"/>
            </a:xfrm>
            <a:prstGeom prst="ellipse">
              <a:avLst/>
            </a:prstGeom>
            <a:ln>
              <a:noFill/>
            </a:ln>
            <a:effectLst>
              <a:softEdge rad="112500"/>
            </a:effectLst>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repeatCount="5000" autoRev="1" fill="remove" grpId="0" nodeType="clickEffect">
                                  <p:stCondLst>
                                    <p:cond delay="0"/>
                                  </p:stCondLst>
                                  <p:childTnLst>
                                    <p:animScale>
                                      <p:cBhvr>
                                        <p:cTn id="6" dur="5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b="1" dirty="0" smtClean="0">
                <a:latin typeface="Gloucester MT Extra Condensed" pitchFamily="18" charset="0"/>
              </a:rPr>
              <a:t>Contributory Infringement</a:t>
            </a:r>
            <a:endParaRPr lang="en-US" sz="4000" dirty="0"/>
          </a:p>
        </p:txBody>
      </p:sp>
      <p:graphicFrame>
        <p:nvGraphicFramePr>
          <p:cNvPr id="14" name="Content Placeholder 13"/>
          <p:cNvGraphicFramePr>
            <a:graphicFrameLocks noGrp="1"/>
          </p:cNvGraphicFramePr>
          <p:nvPr>
            <p:ph idx="1"/>
          </p:nvPr>
        </p:nvGraphicFramePr>
        <p:xfrm>
          <a:off x="457200" y="1295400"/>
          <a:ext cx="82296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ate Placeholder 1"/>
          <p:cNvSpPr>
            <a:spLocks noGrp="1"/>
          </p:cNvSpPr>
          <p:nvPr>
            <p:ph type="dt" sz="half" idx="10"/>
          </p:nvPr>
        </p:nvSpPr>
        <p:spPr/>
        <p:txBody>
          <a:bodyPr/>
          <a:lstStyle/>
          <a:p>
            <a:fld id="{9E14E4E1-07A6-45C3-947B-2246C97D9954}" type="datetime1">
              <a:rPr lang="en-US" smtClean="0"/>
              <a:pPr/>
              <a:t>2/13/2012</a:t>
            </a:fld>
            <a:endParaRPr lang="en-US"/>
          </a:p>
        </p:txBody>
      </p:sp>
      <p:sp>
        <p:nvSpPr>
          <p:cNvPr id="3" name="Slide Number Placeholder 2"/>
          <p:cNvSpPr>
            <a:spLocks noGrp="1"/>
          </p:cNvSpPr>
          <p:nvPr>
            <p:ph type="sldNum" sz="quarter" idx="12"/>
          </p:nvPr>
        </p:nvSpPr>
        <p:spPr/>
        <p:txBody>
          <a:bodyPr/>
          <a:lstStyle/>
          <a:p>
            <a:fld id="{35631A8E-801F-401B-ACF7-711EAD65D5F0}" type="slidenum">
              <a:rPr lang="en-US" smtClean="0"/>
              <a:pPr/>
              <a:t>37</a:t>
            </a:fld>
            <a:endParaRPr lang="en-US"/>
          </a:p>
        </p:txBody>
      </p:sp>
      <p:sp>
        <p:nvSpPr>
          <p:cNvPr id="6" name="Rectangle 5"/>
          <p:cNvSpPr/>
          <p:nvPr/>
        </p:nvSpPr>
        <p:spPr>
          <a:xfrm>
            <a:off x="5181600" y="304800"/>
            <a:ext cx="3962399" cy="70788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r"/>
            <a:r>
              <a:rPr lang="en-US" sz="4000" b="1" dirty="0" smtClean="0">
                <a:latin typeface="Rockwell" pitchFamily="18" charset="0"/>
              </a:rPr>
              <a:t>Ninth Circuit</a:t>
            </a:r>
            <a:endParaRPr lang="en-US" sz="4000" b="1" dirty="0">
              <a:latin typeface="Rockwell" pitchFamily="18" charset="0"/>
            </a:endParaRPr>
          </a:p>
        </p:txBody>
      </p:sp>
      <p:sp>
        <p:nvSpPr>
          <p:cNvPr id="7" name="Rectangle 6"/>
          <p:cNvSpPr/>
          <p:nvPr/>
        </p:nvSpPr>
        <p:spPr>
          <a:xfrm>
            <a:off x="0" y="5791200"/>
            <a:ext cx="9144000" cy="461665"/>
          </a:xfrm>
          <a:prstGeom prst="rect">
            <a:avLst/>
          </a:prstGeom>
        </p:spPr>
        <p:txBody>
          <a:bodyPr wrap="square">
            <a:spAutoFit/>
          </a:bodyPr>
          <a:lstStyle/>
          <a:p>
            <a:pPr algn="r"/>
            <a:r>
              <a:rPr lang="en-US" sz="2400" dirty="0" smtClean="0">
                <a:latin typeface="Gloucester MT Extra Condensed" pitchFamily="18" charset="0"/>
              </a:rPr>
              <a:t>Universal City Studios v. Sony Corp</a:t>
            </a:r>
            <a:endParaRPr lang="en-US" sz="2400" dirty="0">
              <a:latin typeface="Gloucester MT Extra Condensed"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0"/>
            <a:ext cx="8229600" cy="2276475"/>
          </a:xfrm>
        </p:spPr>
        <p:txBody>
          <a:bodyPr/>
          <a:lstStyle/>
          <a:p>
            <a:pPr algn="ctr"/>
            <a:r>
              <a:rPr lang="en-US" sz="5400" dirty="0" smtClean="0">
                <a:latin typeface="Gloucester MT Extra Condensed" pitchFamily="18" charset="0"/>
              </a:rPr>
              <a:t>Sony Corporation of America et al.</a:t>
            </a:r>
            <a:br>
              <a:rPr lang="en-US" sz="5400" dirty="0" smtClean="0">
                <a:latin typeface="Gloucester MT Extra Condensed" pitchFamily="18" charset="0"/>
              </a:rPr>
            </a:br>
            <a:r>
              <a:rPr lang="en-US" sz="5400" dirty="0" smtClean="0">
                <a:latin typeface="Gloucester MT Extra Condensed" pitchFamily="18" charset="0"/>
              </a:rPr>
              <a:t>v.</a:t>
            </a:r>
            <a:br>
              <a:rPr lang="en-US" sz="5400" dirty="0" smtClean="0">
                <a:latin typeface="Gloucester MT Extra Condensed" pitchFamily="18" charset="0"/>
              </a:rPr>
            </a:br>
            <a:r>
              <a:rPr lang="en-US" sz="5400" dirty="0" smtClean="0">
                <a:latin typeface="Gloucester MT Extra Condensed" pitchFamily="18" charset="0"/>
              </a:rPr>
              <a:t>Universal City Studios, Inc. et al. </a:t>
            </a:r>
            <a:br>
              <a:rPr lang="en-US" sz="5400" dirty="0" smtClean="0">
                <a:latin typeface="Gloucester MT Extra Condensed" pitchFamily="18" charset="0"/>
              </a:rPr>
            </a:br>
            <a:endParaRPr lang="en-US" sz="5400" dirty="0"/>
          </a:p>
        </p:txBody>
      </p:sp>
      <p:sp>
        <p:nvSpPr>
          <p:cNvPr id="4" name="Date Placeholder 3"/>
          <p:cNvSpPr>
            <a:spLocks noGrp="1"/>
          </p:cNvSpPr>
          <p:nvPr>
            <p:ph type="dt" sz="half" idx="10"/>
          </p:nvPr>
        </p:nvSpPr>
        <p:spPr/>
        <p:txBody>
          <a:bodyPr/>
          <a:lstStyle/>
          <a:p>
            <a:fld id="{A2F6AB47-9B23-4377-A2B9-C24C4E1B656C}" type="datetime1">
              <a:rPr lang="en-US" smtClean="0"/>
              <a:pPr/>
              <a:t>2/13/2012</a:t>
            </a:fld>
            <a:endParaRPr lang="en-US"/>
          </a:p>
        </p:txBody>
      </p:sp>
      <p:sp>
        <p:nvSpPr>
          <p:cNvPr id="5" name="Slide Number Placeholder 4"/>
          <p:cNvSpPr>
            <a:spLocks noGrp="1"/>
          </p:cNvSpPr>
          <p:nvPr>
            <p:ph type="sldNum" sz="quarter" idx="12"/>
          </p:nvPr>
        </p:nvSpPr>
        <p:spPr/>
        <p:txBody>
          <a:bodyPr/>
          <a:lstStyle/>
          <a:p>
            <a:fld id="{35631A8E-801F-401B-ACF7-711EAD65D5F0}" type="slidenum">
              <a:rPr lang="en-US" smtClean="0"/>
              <a:pPr/>
              <a:t>38</a:t>
            </a:fld>
            <a:endParaRPr lang="en-US"/>
          </a:p>
        </p:txBody>
      </p:sp>
      <p:sp>
        <p:nvSpPr>
          <p:cNvPr id="6" name="Rectangle 5"/>
          <p:cNvSpPr/>
          <p:nvPr/>
        </p:nvSpPr>
        <p:spPr>
          <a:xfrm>
            <a:off x="0" y="5486400"/>
            <a:ext cx="6172200" cy="70788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sz="4000" b="1" dirty="0" smtClean="0">
                <a:latin typeface="Rockwell" pitchFamily="18" charset="0"/>
              </a:rPr>
              <a:t>Supreme Court</a:t>
            </a:r>
            <a:endParaRPr lang="en-US" sz="4000" b="1" dirty="0">
              <a:latin typeface="Rockwell"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554038"/>
            <a:ext cx="4953000" cy="741362"/>
          </a:xfrm>
        </p:spPr>
        <p:txBody>
          <a:bodyPr/>
          <a:lstStyle/>
          <a:p>
            <a:r>
              <a:rPr lang="en-US" sz="3600" b="1" dirty="0" smtClean="0">
                <a:latin typeface="Gloucester MT Extra Condensed" pitchFamily="18" charset="0"/>
              </a:rPr>
              <a:t>Sony Corporation of America et al. v.</a:t>
            </a:r>
            <a:br>
              <a:rPr lang="en-US" sz="3600" b="1" dirty="0" smtClean="0">
                <a:latin typeface="Gloucester MT Extra Condensed" pitchFamily="18" charset="0"/>
              </a:rPr>
            </a:br>
            <a:r>
              <a:rPr lang="en-US" sz="3600" b="1" dirty="0" smtClean="0">
                <a:latin typeface="Gloucester MT Extra Condensed" pitchFamily="18" charset="0"/>
              </a:rPr>
              <a:t>Universal City Studios, Inc. et al.</a:t>
            </a:r>
            <a:endParaRPr lang="en-US" sz="3600" b="1" dirty="0">
              <a:latin typeface="Gloucester MT Extra Condensed" pitchFamily="18" charset="0"/>
            </a:endParaRPr>
          </a:p>
        </p:txBody>
      </p:sp>
      <p:sp>
        <p:nvSpPr>
          <p:cNvPr id="2" name="Date Placeholder 1"/>
          <p:cNvSpPr>
            <a:spLocks noGrp="1"/>
          </p:cNvSpPr>
          <p:nvPr>
            <p:ph type="dt" sz="half" idx="10"/>
          </p:nvPr>
        </p:nvSpPr>
        <p:spPr/>
        <p:txBody>
          <a:bodyPr/>
          <a:lstStyle/>
          <a:p>
            <a:fld id="{9E14E4E1-07A6-45C3-947B-2246C97D9954}" type="datetime1">
              <a:rPr lang="en-US" smtClean="0"/>
              <a:pPr/>
              <a:t>2/13/2012</a:t>
            </a:fld>
            <a:endParaRPr lang="en-US"/>
          </a:p>
        </p:txBody>
      </p:sp>
      <p:sp>
        <p:nvSpPr>
          <p:cNvPr id="3" name="Slide Number Placeholder 2"/>
          <p:cNvSpPr>
            <a:spLocks noGrp="1"/>
          </p:cNvSpPr>
          <p:nvPr>
            <p:ph type="sldNum" sz="quarter" idx="12"/>
          </p:nvPr>
        </p:nvSpPr>
        <p:spPr/>
        <p:txBody>
          <a:bodyPr/>
          <a:lstStyle/>
          <a:p>
            <a:fld id="{35631A8E-801F-401B-ACF7-711EAD65D5F0}" type="slidenum">
              <a:rPr lang="en-US" smtClean="0"/>
              <a:pPr/>
              <a:t>39</a:t>
            </a:fld>
            <a:endParaRPr lang="en-US"/>
          </a:p>
        </p:txBody>
      </p:sp>
      <p:sp>
        <p:nvSpPr>
          <p:cNvPr id="10" name="Rectangle 9"/>
          <p:cNvSpPr/>
          <p:nvPr/>
        </p:nvSpPr>
        <p:spPr>
          <a:xfrm>
            <a:off x="6400800" y="3581400"/>
            <a:ext cx="2316660" cy="1862048"/>
          </a:xfrm>
          <a:prstGeom prst="rect">
            <a:avLst/>
          </a:prstGeom>
        </p:spPr>
        <p:style>
          <a:lnRef idx="3">
            <a:schemeClr val="lt1"/>
          </a:lnRef>
          <a:fillRef idx="1">
            <a:schemeClr val="accent3"/>
          </a:fillRef>
          <a:effectRef idx="1">
            <a:schemeClr val="accent3"/>
          </a:effectRef>
          <a:fontRef idx="minor">
            <a:schemeClr val="lt1"/>
          </a:fontRef>
        </p:style>
        <p:txBody>
          <a:bodyPr wrap="none" lIns="91440" tIns="45720" rIns="91440" bIns="45720">
            <a:spAutoFit/>
          </a:bodyPr>
          <a:lstStyle/>
          <a:p>
            <a:pPr algn="ctr"/>
            <a:r>
              <a:rPr lang="en-US" sz="115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5-4</a:t>
            </a:r>
            <a:endParaRPr lang="en-US" sz="115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Rectangle 10"/>
          <p:cNvSpPr/>
          <p:nvPr/>
        </p:nvSpPr>
        <p:spPr>
          <a:xfrm>
            <a:off x="381000" y="2057400"/>
            <a:ext cx="4953000" cy="2308324"/>
          </a:xfrm>
          <a:prstGeom prst="rect">
            <a:avLst/>
          </a:prstGeom>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bodyPr>
          <a:lstStyle/>
          <a:p>
            <a:r>
              <a:rPr lang="en-US" sz="4800" b="1" dirty="0" smtClean="0">
                <a:ln w="1905"/>
                <a:solidFill>
                  <a:schemeClr val="tx2"/>
                </a:solidFill>
                <a:effectLst>
                  <a:innerShdw blurRad="69850" dist="43180" dir="5400000">
                    <a:srgbClr val="000000">
                      <a:alpha val="65000"/>
                    </a:srgbClr>
                  </a:innerShdw>
                </a:effectLst>
              </a:rPr>
              <a:t>Substantial</a:t>
            </a:r>
            <a:br>
              <a:rPr lang="en-US" sz="4800" b="1" dirty="0" smtClean="0">
                <a:ln w="1905"/>
                <a:solidFill>
                  <a:schemeClr val="tx2"/>
                </a:solidFill>
                <a:effectLst>
                  <a:innerShdw blurRad="69850" dist="43180" dir="5400000">
                    <a:srgbClr val="000000">
                      <a:alpha val="65000"/>
                    </a:srgbClr>
                  </a:innerShdw>
                </a:effectLst>
              </a:rPr>
            </a:br>
            <a:r>
              <a:rPr lang="en-US" sz="4800" b="1" dirty="0" smtClean="0">
                <a:ln w="1905"/>
                <a:solidFill>
                  <a:schemeClr val="tx2"/>
                </a:solidFill>
                <a:effectLst>
                  <a:innerShdw blurRad="69850" dist="43180" dir="5400000">
                    <a:srgbClr val="000000">
                      <a:alpha val="65000"/>
                    </a:srgbClr>
                  </a:innerShdw>
                </a:effectLst>
              </a:rPr>
              <a:t>Non-infringing</a:t>
            </a:r>
            <a:br>
              <a:rPr lang="en-US" sz="4800" b="1" dirty="0" smtClean="0">
                <a:ln w="1905"/>
                <a:solidFill>
                  <a:schemeClr val="tx2"/>
                </a:solidFill>
                <a:effectLst>
                  <a:innerShdw blurRad="69850" dist="43180" dir="5400000">
                    <a:srgbClr val="000000">
                      <a:alpha val="65000"/>
                    </a:srgbClr>
                  </a:innerShdw>
                </a:effectLst>
              </a:rPr>
            </a:br>
            <a:r>
              <a:rPr lang="en-US" sz="4800" b="1" dirty="0" smtClean="0">
                <a:ln w="1905"/>
                <a:solidFill>
                  <a:schemeClr val="tx2"/>
                </a:solidFill>
                <a:effectLst>
                  <a:innerShdw blurRad="69850" dist="43180" dir="5400000">
                    <a:srgbClr val="000000">
                      <a:alpha val="65000"/>
                    </a:srgbClr>
                  </a:innerShdw>
                </a:effectLst>
              </a:rPr>
              <a:t>Use</a:t>
            </a:r>
            <a:endParaRPr lang="en-US" sz="4800" b="1" dirty="0">
              <a:ln w="1905"/>
              <a:solidFill>
                <a:schemeClr val="tx2"/>
              </a:solidFill>
              <a:effectLst>
                <a:innerShdw blurRad="69850" dist="43180" dir="5400000">
                  <a:srgbClr val="000000">
                    <a:alpha val="65000"/>
                  </a:srgbClr>
                </a:innerShdw>
              </a:effectLst>
            </a:endParaRPr>
          </a:p>
        </p:txBody>
      </p:sp>
      <p:sp>
        <p:nvSpPr>
          <p:cNvPr id="12" name="Rectangle 11"/>
          <p:cNvSpPr/>
          <p:nvPr/>
        </p:nvSpPr>
        <p:spPr>
          <a:xfrm>
            <a:off x="5943600" y="381000"/>
            <a:ext cx="1877437" cy="23083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lIns="91440" tIns="45720" rIns="91440" bIns="45720">
            <a:spAutoFit/>
          </a:bodyPr>
          <a:lstStyle/>
          <a:p>
            <a:pPr algn="ctr"/>
            <a:r>
              <a:rPr lang="en-US" sz="7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Fair</a:t>
            </a:r>
            <a:r>
              <a:rPr lang="en-US" sz="8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n-US" sz="8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7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Use</a:t>
            </a:r>
            <a:endParaRPr lang="en-US" sz="8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Rectangle 8"/>
          <p:cNvSpPr/>
          <p:nvPr/>
        </p:nvSpPr>
        <p:spPr>
          <a:xfrm>
            <a:off x="0" y="5715000"/>
            <a:ext cx="9144000" cy="461665"/>
          </a:xfrm>
          <a:prstGeom prst="rect">
            <a:avLst/>
          </a:prstGeom>
        </p:spPr>
        <p:txBody>
          <a:bodyPr wrap="square">
            <a:spAutoFit/>
          </a:bodyPr>
          <a:lstStyle/>
          <a:p>
            <a:pPr algn="r"/>
            <a:r>
              <a:rPr lang="en-US" sz="2400" dirty="0" smtClean="0">
                <a:latin typeface="Gloucester MT Extra Condensed" pitchFamily="18" charset="0"/>
              </a:rPr>
              <a:t>Universal City Studios v. Sony Corp. </a:t>
            </a:r>
            <a:endParaRPr lang="en-US" sz="2400" dirty="0">
              <a:latin typeface="Gloucester MT Extra Condensed"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Content Placeholder 2"/>
          <p:cNvSpPr>
            <a:spLocks noGrp="1"/>
          </p:cNvSpPr>
          <p:nvPr>
            <p:ph idx="1"/>
          </p:nvPr>
        </p:nvSpPr>
        <p:spPr/>
        <p:txBody>
          <a:bodyPr/>
          <a:lstStyle/>
          <a:p>
            <a:r>
              <a:rPr lang="en-US" dirty="0" smtClean="0"/>
              <a:t>Global Considerations</a:t>
            </a:r>
          </a:p>
          <a:p>
            <a:r>
              <a:rPr lang="en-US" dirty="0" smtClean="0"/>
              <a:t>International copyright</a:t>
            </a:r>
          </a:p>
          <a:p>
            <a:r>
              <a:rPr lang="en-US" dirty="0" smtClean="0"/>
              <a:t>Licensing models and mechanisms</a:t>
            </a:r>
          </a:p>
          <a:p>
            <a:r>
              <a:rPr lang="en-US" dirty="0" smtClean="0"/>
              <a:t>Legislative activities</a:t>
            </a:r>
          </a:p>
          <a:p>
            <a:endParaRPr lang="en-US" dirty="0" smtClean="0"/>
          </a:p>
          <a:p>
            <a:endParaRPr lang="en-US" dirty="0"/>
          </a:p>
        </p:txBody>
      </p:sp>
      <p:sp>
        <p:nvSpPr>
          <p:cNvPr id="4" name="Date Placeholder 3"/>
          <p:cNvSpPr>
            <a:spLocks noGrp="1"/>
          </p:cNvSpPr>
          <p:nvPr>
            <p:ph type="dt" sz="half" idx="10"/>
          </p:nvPr>
        </p:nvSpPr>
        <p:spPr/>
        <p:txBody>
          <a:bodyPr/>
          <a:lstStyle/>
          <a:p>
            <a:fld id="{F9D4C863-FD0D-44A9-8EB0-E2E64D01D298}" type="datetime1">
              <a:rPr lang="en-US" smtClean="0"/>
              <a:pPr/>
              <a:t>2/13/2012</a:t>
            </a:fld>
            <a:endParaRPr lang="en-US"/>
          </a:p>
        </p:txBody>
      </p:sp>
      <p:sp>
        <p:nvSpPr>
          <p:cNvPr id="5" name="Slide Number Placeholder 4"/>
          <p:cNvSpPr>
            <a:spLocks noGrp="1"/>
          </p:cNvSpPr>
          <p:nvPr>
            <p:ph type="sldNum" sz="quarter" idx="12"/>
          </p:nvPr>
        </p:nvSpPr>
        <p:spPr/>
        <p:txBody>
          <a:bodyPr/>
          <a:lstStyle/>
          <a:p>
            <a:fld id="{35631A8E-801F-401B-ACF7-711EAD65D5F0}"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latin typeface="Gloucester MT Extra Condensed" pitchFamily="18" charset="0"/>
              </a:rPr>
              <a:t>Key success factors for Sony</a:t>
            </a:r>
            <a:endParaRPr lang="en-US" sz="4000" b="1" dirty="0">
              <a:latin typeface="Gloucester MT Extra Condensed" pitchFamily="18" charset="0"/>
            </a:endParaRPr>
          </a:p>
        </p:txBody>
      </p:sp>
      <p:sp>
        <p:nvSpPr>
          <p:cNvPr id="3" name="Content Placeholder 2"/>
          <p:cNvSpPr>
            <a:spLocks noGrp="1"/>
          </p:cNvSpPr>
          <p:nvPr>
            <p:ph idx="1"/>
          </p:nvPr>
        </p:nvSpPr>
        <p:spPr/>
        <p:txBody>
          <a:bodyPr/>
          <a:lstStyle/>
          <a:p>
            <a:r>
              <a:rPr lang="en-US" dirty="0" smtClean="0"/>
              <a:t>Strong argument</a:t>
            </a:r>
          </a:p>
          <a:p>
            <a:pPr lvl="1"/>
            <a:r>
              <a:rPr lang="en-US" dirty="0" smtClean="0"/>
              <a:t>Time-shifting as fair use</a:t>
            </a:r>
          </a:p>
          <a:p>
            <a:r>
              <a:rPr lang="en-US" dirty="0" smtClean="0"/>
              <a:t>Patience and resources</a:t>
            </a:r>
          </a:p>
          <a:p>
            <a:r>
              <a:rPr lang="en-US" dirty="0" smtClean="0"/>
              <a:t>Meticulous approach</a:t>
            </a:r>
          </a:p>
          <a:p>
            <a:pPr lvl="1"/>
            <a:r>
              <a:rPr lang="en-US" dirty="0" smtClean="0"/>
              <a:t>Documentation of user behavior</a:t>
            </a:r>
          </a:p>
          <a:p>
            <a:pPr lvl="1"/>
            <a:r>
              <a:rPr lang="en-US" dirty="0" smtClean="0"/>
              <a:t>Good-citizen behavior</a:t>
            </a:r>
          </a:p>
          <a:p>
            <a:r>
              <a:rPr lang="en-US" dirty="0" smtClean="0"/>
              <a:t>Copyright owners conceded lack of harm</a:t>
            </a:r>
          </a:p>
          <a:p>
            <a:pPr lvl="1"/>
            <a:endParaRPr lang="en-US" dirty="0" smtClean="0"/>
          </a:p>
          <a:p>
            <a:endParaRPr lang="en-US" dirty="0" smtClean="0"/>
          </a:p>
          <a:p>
            <a:pPr lvl="1"/>
            <a:endParaRPr lang="en-US" dirty="0"/>
          </a:p>
        </p:txBody>
      </p:sp>
      <p:sp>
        <p:nvSpPr>
          <p:cNvPr id="4" name="Date Placeholder 3"/>
          <p:cNvSpPr>
            <a:spLocks noGrp="1"/>
          </p:cNvSpPr>
          <p:nvPr>
            <p:ph type="dt" sz="half" idx="10"/>
          </p:nvPr>
        </p:nvSpPr>
        <p:spPr/>
        <p:txBody>
          <a:bodyPr/>
          <a:lstStyle/>
          <a:p>
            <a:fld id="{F9D4C863-FD0D-44A9-8EB0-E2E64D01D298}" type="datetime1">
              <a:rPr lang="en-US" smtClean="0"/>
              <a:pPr/>
              <a:t>2/13/2012</a:t>
            </a:fld>
            <a:endParaRPr lang="en-US"/>
          </a:p>
        </p:txBody>
      </p:sp>
      <p:sp>
        <p:nvSpPr>
          <p:cNvPr id="5" name="Slide Number Placeholder 4"/>
          <p:cNvSpPr>
            <a:spLocks noGrp="1"/>
          </p:cNvSpPr>
          <p:nvPr>
            <p:ph type="sldNum" sz="quarter" idx="12"/>
          </p:nvPr>
        </p:nvSpPr>
        <p:spPr/>
        <p:txBody>
          <a:bodyPr/>
          <a:lstStyle/>
          <a:p>
            <a:fld id="{35631A8E-801F-401B-ACF7-711EAD65D5F0}" type="slidenum">
              <a:rPr lang="en-US" smtClean="0"/>
              <a:pPr/>
              <a:t>40</a:t>
            </a:fld>
            <a:endParaRPr lang="en-US"/>
          </a:p>
        </p:txBody>
      </p:sp>
      <p:sp>
        <p:nvSpPr>
          <p:cNvPr id="6" name="Rectangle 5"/>
          <p:cNvSpPr/>
          <p:nvPr/>
        </p:nvSpPr>
        <p:spPr>
          <a:xfrm>
            <a:off x="6477000" y="762000"/>
            <a:ext cx="2286000"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bodyPr>
          <a:lstStyle/>
          <a:p>
            <a:r>
              <a:rPr lang="en-US" sz="2400" b="1" dirty="0" smtClean="0">
                <a:ln w="1905"/>
                <a:solidFill>
                  <a:schemeClr val="tx2"/>
                </a:solidFill>
                <a:effectLst>
                  <a:innerShdw blurRad="69850" dist="43180" dir="5400000">
                    <a:srgbClr val="000000">
                      <a:alpha val="65000"/>
                    </a:srgbClr>
                  </a:innerShdw>
                </a:effectLst>
              </a:rPr>
              <a:t>Substantial</a:t>
            </a:r>
            <a:br>
              <a:rPr lang="en-US" sz="2400" b="1" dirty="0" smtClean="0">
                <a:ln w="1905"/>
                <a:solidFill>
                  <a:schemeClr val="tx2"/>
                </a:solidFill>
                <a:effectLst>
                  <a:innerShdw blurRad="69850" dist="43180" dir="5400000">
                    <a:srgbClr val="000000">
                      <a:alpha val="65000"/>
                    </a:srgbClr>
                  </a:innerShdw>
                </a:effectLst>
              </a:rPr>
            </a:br>
            <a:r>
              <a:rPr lang="en-US" sz="2400" b="1" dirty="0" smtClean="0">
                <a:ln w="1905"/>
                <a:solidFill>
                  <a:schemeClr val="tx2"/>
                </a:solidFill>
                <a:effectLst>
                  <a:innerShdw blurRad="69850" dist="43180" dir="5400000">
                    <a:srgbClr val="000000">
                      <a:alpha val="65000"/>
                    </a:srgbClr>
                  </a:innerShdw>
                </a:effectLst>
              </a:rPr>
              <a:t>Non-infringing</a:t>
            </a:r>
            <a:br>
              <a:rPr lang="en-US" sz="2400" b="1" dirty="0" smtClean="0">
                <a:ln w="1905"/>
                <a:solidFill>
                  <a:schemeClr val="tx2"/>
                </a:solidFill>
                <a:effectLst>
                  <a:innerShdw blurRad="69850" dist="43180" dir="5400000">
                    <a:srgbClr val="000000">
                      <a:alpha val="65000"/>
                    </a:srgbClr>
                  </a:innerShdw>
                </a:effectLst>
              </a:rPr>
            </a:br>
            <a:r>
              <a:rPr lang="en-US" sz="2400" b="1" dirty="0" smtClean="0">
                <a:ln w="1905"/>
                <a:solidFill>
                  <a:schemeClr val="tx2"/>
                </a:solidFill>
                <a:effectLst>
                  <a:innerShdw blurRad="69850" dist="43180" dir="5400000">
                    <a:srgbClr val="000000">
                      <a:alpha val="65000"/>
                    </a:srgbClr>
                  </a:innerShdw>
                </a:effectLst>
              </a:rPr>
              <a:t>Use</a:t>
            </a:r>
            <a:endParaRPr lang="en-US" sz="2400" b="1" dirty="0">
              <a:ln w="1905"/>
              <a:solidFill>
                <a:schemeClr val="tx2"/>
              </a:solidFill>
              <a:effectLst>
                <a:innerShdw blurRad="69850" dist="43180" dir="5400000">
                  <a:srgbClr val="000000">
                    <a:alpha val="65000"/>
                  </a:srgbClr>
                </a:innerShdw>
              </a:effectLst>
            </a:endParaRPr>
          </a:p>
        </p:txBody>
      </p:sp>
      <p:sp>
        <p:nvSpPr>
          <p:cNvPr id="7" name="Rectangle 6"/>
          <p:cNvSpPr/>
          <p:nvPr/>
        </p:nvSpPr>
        <p:spPr>
          <a:xfrm>
            <a:off x="6858000" y="2514600"/>
            <a:ext cx="1031051" cy="120032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lIns="91440" tIns="45720" rIns="91440" bIns="45720">
            <a:spAutoFit/>
          </a:bodyPr>
          <a:lstStyle/>
          <a:p>
            <a:pPr algn="ct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Fair</a:t>
            </a: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Use</a:t>
            </a:r>
            <a:endPar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Sony’s</a:t>
            </a:r>
            <a:r>
              <a:rPr lang="en-US" dirty="0" smtClean="0"/>
              <a:t> Legacy</a:t>
            </a:r>
            <a:endParaRPr lang="en-US" i="1" dirty="0"/>
          </a:p>
        </p:txBody>
      </p:sp>
      <p:sp>
        <p:nvSpPr>
          <p:cNvPr id="3" name="Content Placeholder 2"/>
          <p:cNvSpPr>
            <a:spLocks noGrp="1"/>
          </p:cNvSpPr>
          <p:nvPr>
            <p:ph idx="1"/>
          </p:nvPr>
        </p:nvSpPr>
        <p:spPr/>
        <p:txBody>
          <a:bodyPr/>
          <a:lstStyle/>
          <a:p>
            <a:r>
              <a:rPr lang="en-US" dirty="0" smtClean="0"/>
              <a:t>Sony is not an anti-liability blanket!</a:t>
            </a:r>
          </a:p>
          <a:p>
            <a:r>
              <a:rPr lang="en-US" dirty="0" smtClean="0"/>
              <a:t>Numerous file cases since invoked Sony without success</a:t>
            </a:r>
          </a:p>
          <a:p>
            <a:pPr lvl="1"/>
            <a:endParaRPr lang="en-US" dirty="0"/>
          </a:p>
        </p:txBody>
      </p:sp>
      <p:sp>
        <p:nvSpPr>
          <p:cNvPr id="4" name="Date Placeholder 3"/>
          <p:cNvSpPr>
            <a:spLocks noGrp="1"/>
          </p:cNvSpPr>
          <p:nvPr>
            <p:ph type="dt" sz="half" idx="10"/>
          </p:nvPr>
        </p:nvSpPr>
        <p:spPr/>
        <p:txBody>
          <a:bodyPr/>
          <a:lstStyle/>
          <a:p>
            <a:fld id="{F9D4C863-FD0D-44A9-8EB0-E2E64D01D298}" type="datetime1">
              <a:rPr lang="en-US" smtClean="0"/>
              <a:pPr/>
              <a:t>2/13/2012</a:t>
            </a:fld>
            <a:endParaRPr lang="en-US"/>
          </a:p>
        </p:txBody>
      </p:sp>
      <p:sp>
        <p:nvSpPr>
          <p:cNvPr id="5" name="Slide Number Placeholder 4"/>
          <p:cNvSpPr>
            <a:spLocks noGrp="1"/>
          </p:cNvSpPr>
          <p:nvPr>
            <p:ph type="sldNum" sz="quarter" idx="12"/>
          </p:nvPr>
        </p:nvSpPr>
        <p:spPr/>
        <p:txBody>
          <a:bodyPr/>
          <a:lstStyle/>
          <a:p>
            <a:fld id="{35631A8E-801F-401B-ACF7-711EAD65D5F0}" type="slidenum">
              <a:rPr lang="en-US" smtClean="0"/>
              <a:pPr/>
              <a:t>41</a:t>
            </a:fld>
            <a:endParaRPr lang="en-US"/>
          </a:p>
        </p:txBody>
      </p:sp>
      <p:grpSp>
        <p:nvGrpSpPr>
          <p:cNvPr id="23" name="Group 22"/>
          <p:cNvGrpSpPr/>
          <p:nvPr/>
        </p:nvGrpSpPr>
        <p:grpSpPr>
          <a:xfrm>
            <a:off x="533400" y="3810000"/>
            <a:ext cx="7924800" cy="1066800"/>
            <a:chOff x="533400" y="3810000"/>
            <a:chExt cx="7924800" cy="1066800"/>
          </a:xfrm>
        </p:grpSpPr>
        <p:sp>
          <p:nvSpPr>
            <p:cNvPr id="15" name="Rectangle 14"/>
            <p:cNvSpPr/>
            <p:nvPr/>
          </p:nvSpPr>
          <p:spPr>
            <a:xfrm>
              <a:off x="533400" y="3810000"/>
              <a:ext cx="1828800" cy="106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000" b="1" dirty="0" smtClean="0"/>
                <a:t>Sony</a:t>
              </a:r>
            </a:p>
          </p:txBody>
        </p:sp>
        <p:sp>
          <p:nvSpPr>
            <p:cNvPr id="16" name="Rectangle 15"/>
            <p:cNvSpPr/>
            <p:nvPr/>
          </p:nvSpPr>
          <p:spPr>
            <a:xfrm>
              <a:off x="3581400" y="3810000"/>
              <a:ext cx="1828800" cy="106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000" b="1" dirty="0" smtClean="0"/>
                <a:t>Napster</a:t>
              </a:r>
            </a:p>
          </p:txBody>
        </p:sp>
        <p:sp>
          <p:nvSpPr>
            <p:cNvPr id="18" name="Rectangle 17"/>
            <p:cNvSpPr/>
            <p:nvPr/>
          </p:nvSpPr>
          <p:spPr>
            <a:xfrm>
              <a:off x="6629400" y="3810000"/>
              <a:ext cx="1828800" cy="106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000" b="1" dirty="0" err="1" smtClean="0"/>
                <a:t>Grokster</a:t>
              </a:r>
              <a:endParaRPr lang="en-US" sz="2000" b="1" dirty="0" smtClean="0"/>
            </a:p>
          </p:txBody>
        </p:sp>
        <p:sp>
          <p:nvSpPr>
            <p:cNvPr id="19" name="Notched Right Arrow 18"/>
            <p:cNvSpPr/>
            <p:nvPr/>
          </p:nvSpPr>
          <p:spPr>
            <a:xfrm>
              <a:off x="2514600" y="4139184"/>
              <a:ext cx="978408" cy="484632"/>
            </a:xfrm>
            <a:prstGeom prst="notched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2000" dirty="0" err="1" smtClean="0"/>
            </a:p>
          </p:txBody>
        </p:sp>
        <p:sp>
          <p:nvSpPr>
            <p:cNvPr id="22" name="Notched Right Arrow 21"/>
            <p:cNvSpPr/>
            <p:nvPr/>
          </p:nvSpPr>
          <p:spPr>
            <a:xfrm>
              <a:off x="5486400" y="4114800"/>
              <a:ext cx="978408" cy="484632"/>
            </a:xfrm>
            <a:prstGeom prst="notched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2000" dirty="0" err="1" smtClean="0"/>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600325"/>
            <a:ext cx="8229600" cy="1362075"/>
          </a:xfrm>
        </p:spPr>
        <p:txBody>
          <a:bodyPr/>
          <a:lstStyle/>
          <a:p>
            <a:r>
              <a:rPr lang="en-US" dirty="0" smtClean="0"/>
              <a:t>Napster</a:t>
            </a:r>
            <a:endParaRPr lang="en-US" dirty="0"/>
          </a:p>
        </p:txBody>
      </p:sp>
      <p:sp>
        <p:nvSpPr>
          <p:cNvPr id="7" name="Text Placeholder 6"/>
          <p:cNvSpPr>
            <a:spLocks noGrp="1"/>
          </p:cNvSpPr>
          <p:nvPr>
            <p:ph type="body" idx="1"/>
          </p:nvPr>
        </p:nvSpPr>
        <p:spPr>
          <a:xfrm>
            <a:off x="457200" y="1762125"/>
            <a:ext cx="8229600" cy="749300"/>
          </a:xfrm>
        </p:spPr>
        <p:txBody>
          <a:bodyPr/>
          <a:lstStyle/>
          <a:p>
            <a:r>
              <a:rPr lang="en-US" dirty="0" smtClean="0"/>
              <a:t>File sharing and substantial non-infringing use</a:t>
            </a:r>
            <a:endParaRPr lang="en-US" dirty="0"/>
          </a:p>
        </p:txBody>
      </p:sp>
      <p:sp>
        <p:nvSpPr>
          <p:cNvPr id="4" name="Date Placeholder 3"/>
          <p:cNvSpPr>
            <a:spLocks noGrp="1"/>
          </p:cNvSpPr>
          <p:nvPr>
            <p:ph type="dt" sz="half" idx="10"/>
          </p:nvPr>
        </p:nvSpPr>
        <p:spPr/>
        <p:txBody>
          <a:bodyPr/>
          <a:lstStyle/>
          <a:p>
            <a:fld id="{F9D4C863-FD0D-44A9-8EB0-E2E64D01D298}" type="datetime1">
              <a:rPr lang="en-US" smtClean="0"/>
              <a:pPr/>
              <a:t>2/13/2012</a:t>
            </a:fld>
            <a:endParaRPr lang="en-US"/>
          </a:p>
        </p:txBody>
      </p:sp>
      <p:sp>
        <p:nvSpPr>
          <p:cNvPr id="5" name="Slide Number Placeholder 4"/>
          <p:cNvSpPr>
            <a:spLocks noGrp="1"/>
          </p:cNvSpPr>
          <p:nvPr>
            <p:ph type="sldNum" sz="quarter" idx="12"/>
          </p:nvPr>
        </p:nvSpPr>
        <p:spPr/>
        <p:txBody>
          <a:bodyPr/>
          <a:lstStyle/>
          <a:p>
            <a:fld id="{35631A8E-801F-401B-ACF7-711EAD65D5F0}" type="slidenum">
              <a:rPr lang="en-US" smtClean="0"/>
              <a:pPr/>
              <a:t>42</a:t>
            </a:fld>
            <a:endParaRPr lang="en-US"/>
          </a:p>
        </p:txBody>
      </p:sp>
      <p:pic>
        <p:nvPicPr>
          <p:cNvPr id="16" name="Picture 2" descr="Napster corporate logo.svg"/>
          <p:cNvPicPr>
            <a:picLocks noChangeAspect="1" noChangeArrowheads="1"/>
          </p:cNvPicPr>
          <p:nvPr/>
        </p:nvPicPr>
        <p:blipFill>
          <a:blip r:embed="rId3" cstate="print"/>
          <a:srcRect/>
          <a:stretch>
            <a:fillRect/>
          </a:stretch>
        </p:blipFill>
        <p:spPr bwMode="auto">
          <a:xfrm>
            <a:off x="4724400" y="581025"/>
            <a:ext cx="3800313" cy="1019175"/>
          </a:xfrm>
          <a:prstGeom prst="rect">
            <a:avLst/>
          </a:prstGeom>
          <a:noFill/>
        </p:spPr>
      </p:pic>
      <p:grpSp>
        <p:nvGrpSpPr>
          <p:cNvPr id="18" name="Group 17"/>
          <p:cNvGrpSpPr/>
          <p:nvPr/>
        </p:nvGrpSpPr>
        <p:grpSpPr>
          <a:xfrm>
            <a:off x="533400" y="3810000"/>
            <a:ext cx="7924800" cy="1066800"/>
            <a:chOff x="533400" y="3810000"/>
            <a:chExt cx="7924800" cy="1066800"/>
          </a:xfrm>
          <a:solidFill>
            <a:schemeClr val="accent5"/>
          </a:solidFill>
        </p:grpSpPr>
        <p:sp>
          <p:nvSpPr>
            <p:cNvPr id="19" name="Rectangle 18"/>
            <p:cNvSpPr/>
            <p:nvPr/>
          </p:nvSpPr>
          <p:spPr>
            <a:xfrm>
              <a:off x="533400" y="3810000"/>
              <a:ext cx="18288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000" b="1" dirty="0" smtClean="0"/>
                <a:t>Sony</a:t>
              </a:r>
            </a:p>
          </p:txBody>
        </p:sp>
        <p:sp>
          <p:nvSpPr>
            <p:cNvPr id="20" name="Rectangle 19"/>
            <p:cNvSpPr/>
            <p:nvPr/>
          </p:nvSpPr>
          <p:spPr>
            <a:xfrm>
              <a:off x="3581400" y="3810000"/>
              <a:ext cx="1828800" cy="1066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000" b="1" dirty="0" smtClean="0"/>
                <a:t>Napster</a:t>
              </a:r>
            </a:p>
          </p:txBody>
        </p:sp>
        <p:sp>
          <p:nvSpPr>
            <p:cNvPr id="21" name="Rectangle 20"/>
            <p:cNvSpPr/>
            <p:nvPr/>
          </p:nvSpPr>
          <p:spPr>
            <a:xfrm>
              <a:off x="6629400" y="3810000"/>
              <a:ext cx="18288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000" b="1" dirty="0" err="1" smtClean="0"/>
                <a:t>Grokster</a:t>
              </a:r>
              <a:endParaRPr lang="en-US" sz="2000" b="1" dirty="0" smtClean="0"/>
            </a:p>
          </p:txBody>
        </p:sp>
        <p:sp>
          <p:nvSpPr>
            <p:cNvPr id="22" name="Notched Right Arrow 21"/>
            <p:cNvSpPr/>
            <p:nvPr/>
          </p:nvSpPr>
          <p:spPr>
            <a:xfrm>
              <a:off x="2514600" y="4139184"/>
              <a:ext cx="978408" cy="484632"/>
            </a:xfrm>
            <a:prstGeom prst="notched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2000" dirty="0" err="1" smtClean="0"/>
            </a:p>
          </p:txBody>
        </p:sp>
        <p:sp>
          <p:nvSpPr>
            <p:cNvPr id="23" name="Notched Right Arrow 22"/>
            <p:cNvSpPr/>
            <p:nvPr/>
          </p:nvSpPr>
          <p:spPr>
            <a:xfrm>
              <a:off x="5486400" y="4114800"/>
              <a:ext cx="978408" cy="484632"/>
            </a:xfrm>
            <a:prstGeom prst="notched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2000" dirty="0" err="1" smtClean="0"/>
            </a:p>
          </p:txBody>
        </p:sp>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Napster Technology</a:t>
            </a:r>
            <a:endParaRPr lang="en-US" sz="3200" b="1" dirty="0"/>
          </a:p>
        </p:txBody>
      </p:sp>
      <p:sp>
        <p:nvSpPr>
          <p:cNvPr id="4" name="Date Placeholder 3"/>
          <p:cNvSpPr>
            <a:spLocks noGrp="1"/>
          </p:cNvSpPr>
          <p:nvPr>
            <p:ph type="dt" sz="half" idx="10"/>
          </p:nvPr>
        </p:nvSpPr>
        <p:spPr/>
        <p:txBody>
          <a:bodyPr/>
          <a:lstStyle/>
          <a:p>
            <a:fld id="{F9D4C863-FD0D-44A9-8EB0-E2E64D01D298}" type="datetime1">
              <a:rPr lang="en-US" smtClean="0"/>
              <a:pPr/>
              <a:t>2/13/2012</a:t>
            </a:fld>
            <a:endParaRPr lang="en-US"/>
          </a:p>
        </p:txBody>
      </p:sp>
      <p:sp>
        <p:nvSpPr>
          <p:cNvPr id="5" name="Slide Number Placeholder 4"/>
          <p:cNvSpPr>
            <a:spLocks noGrp="1"/>
          </p:cNvSpPr>
          <p:nvPr>
            <p:ph type="sldNum" sz="quarter" idx="12"/>
          </p:nvPr>
        </p:nvSpPr>
        <p:spPr/>
        <p:txBody>
          <a:bodyPr/>
          <a:lstStyle/>
          <a:p>
            <a:fld id="{35631A8E-801F-401B-ACF7-711EAD65D5F0}" type="slidenum">
              <a:rPr lang="en-US" smtClean="0"/>
              <a:pPr/>
              <a:t>43</a:t>
            </a:fld>
            <a:endParaRPr lang="en-US"/>
          </a:p>
        </p:txBody>
      </p:sp>
      <p:sp>
        <p:nvSpPr>
          <p:cNvPr id="6" name="Can 5"/>
          <p:cNvSpPr/>
          <p:nvPr/>
        </p:nvSpPr>
        <p:spPr>
          <a:xfrm>
            <a:off x="3733800" y="1828800"/>
            <a:ext cx="1905000" cy="1752600"/>
          </a:xfrm>
          <a:prstGeom prst="ca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800" dirty="0" smtClean="0"/>
              <a:t>Location Database</a:t>
            </a:r>
          </a:p>
        </p:txBody>
      </p:sp>
      <p:sp>
        <p:nvSpPr>
          <p:cNvPr id="7" name="Cube 6"/>
          <p:cNvSpPr/>
          <p:nvPr/>
        </p:nvSpPr>
        <p:spPr>
          <a:xfrm>
            <a:off x="381000" y="4572000"/>
            <a:ext cx="2362200" cy="1219200"/>
          </a:xfrm>
          <a:prstGeom prst="cube">
            <a:avLst>
              <a:gd name="adj" fmla="val 880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000" dirty="0" smtClean="0"/>
              <a:t>User 1</a:t>
            </a:r>
          </a:p>
        </p:txBody>
      </p:sp>
      <p:sp>
        <p:nvSpPr>
          <p:cNvPr id="8" name="Cube 7"/>
          <p:cNvSpPr/>
          <p:nvPr/>
        </p:nvSpPr>
        <p:spPr>
          <a:xfrm>
            <a:off x="6400800" y="4572000"/>
            <a:ext cx="2362200" cy="1219200"/>
          </a:xfrm>
          <a:prstGeom prst="cube">
            <a:avLst>
              <a:gd name="adj" fmla="val 880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000" dirty="0" smtClean="0"/>
              <a:t>User 2</a:t>
            </a:r>
          </a:p>
        </p:txBody>
      </p:sp>
      <p:cxnSp>
        <p:nvCxnSpPr>
          <p:cNvPr id="10" name="Shape 9"/>
          <p:cNvCxnSpPr>
            <a:stCxn id="7" idx="1"/>
            <a:endCxn id="6" idx="2"/>
          </p:cNvCxnSpPr>
          <p:nvPr/>
        </p:nvCxnSpPr>
        <p:spPr>
          <a:xfrm rot="5400000" flipH="1" flipV="1">
            <a:off x="1633969" y="2579545"/>
            <a:ext cx="1974275" cy="2225387"/>
          </a:xfrm>
          <a:prstGeom prst="curvedConnector2">
            <a:avLst/>
          </a:prstGeom>
          <a:ln w="127000" cmpd="sng">
            <a:solidFill>
              <a:schemeClr val="accent2"/>
            </a:solidFill>
            <a:bevel/>
            <a:tailEnd type="triangle" w="sm" len="med"/>
          </a:ln>
        </p:spPr>
        <p:style>
          <a:lnRef idx="1">
            <a:schemeClr val="accent1"/>
          </a:lnRef>
          <a:fillRef idx="0">
            <a:schemeClr val="accent1"/>
          </a:fillRef>
          <a:effectRef idx="0">
            <a:schemeClr val="accent1"/>
          </a:effectRef>
          <a:fontRef idx="minor">
            <a:schemeClr val="tx1"/>
          </a:fontRef>
        </p:style>
      </p:cxnSp>
      <p:cxnSp>
        <p:nvCxnSpPr>
          <p:cNvPr id="13" name="Shape 12"/>
          <p:cNvCxnSpPr>
            <a:stCxn id="6" idx="4"/>
            <a:endCxn id="8" idx="1"/>
          </p:cNvCxnSpPr>
          <p:nvPr/>
        </p:nvCxnSpPr>
        <p:spPr>
          <a:xfrm>
            <a:off x="5638800" y="2705100"/>
            <a:ext cx="1889413" cy="1974275"/>
          </a:xfrm>
          <a:prstGeom prst="curvedConnector2">
            <a:avLst/>
          </a:prstGeom>
          <a:ln w="127000" cmpd="sng">
            <a:solidFill>
              <a:schemeClr val="accent2"/>
            </a:solidFill>
            <a:bevel/>
            <a:tailEnd type="triangle" w="sm"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752600" y="3886200"/>
            <a:ext cx="2057400" cy="757130"/>
          </a:xfrm>
          <a:prstGeom prst="rect">
            <a:avLst/>
          </a:prstGeom>
          <a:noFill/>
        </p:spPr>
        <p:txBody>
          <a:bodyPr wrap="square" rtlCol="0">
            <a:spAutoFit/>
          </a:bodyPr>
          <a:lstStyle/>
          <a:p>
            <a:pPr>
              <a:lnSpc>
                <a:spcPct val="90000"/>
              </a:lnSpc>
              <a:spcBef>
                <a:spcPts val="1200"/>
              </a:spcBef>
            </a:pPr>
            <a:r>
              <a:rPr lang="en-US" sz="2400" dirty="0" smtClean="0">
                <a:solidFill>
                  <a:schemeClr val="tx2"/>
                </a:solidFill>
              </a:rPr>
              <a:t>1. Uploads list of songs</a:t>
            </a:r>
          </a:p>
        </p:txBody>
      </p:sp>
      <p:sp>
        <p:nvSpPr>
          <p:cNvPr id="18" name="TextBox 17"/>
          <p:cNvSpPr txBox="1"/>
          <p:nvPr/>
        </p:nvSpPr>
        <p:spPr>
          <a:xfrm>
            <a:off x="4724400" y="1143000"/>
            <a:ext cx="2895600" cy="757130"/>
          </a:xfrm>
          <a:prstGeom prst="rect">
            <a:avLst/>
          </a:prstGeom>
          <a:noFill/>
        </p:spPr>
        <p:txBody>
          <a:bodyPr wrap="square" rtlCol="0">
            <a:spAutoFit/>
          </a:bodyPr>
          <a:lstStyle/>
          <a:p>
            <a:pPr>
              <a:lnSpc>
                <a:spcPct val="90000"/>
              </a:lnSpc>
              <a:spcBef>
                <a:spcPts val="1200"/>
              </a:spcBef>
            </a:pPr>
            <a:r>
              <a:rPr lang="en-US" sz="2400" dirty="0" smtClean="0">
                <a:solidFill>
                  <a:schemeClr val="tx2"/>
                </a:solidFill>
              </a:rPr>
              <a:t>2. Stores name and </a:t>
            </a:r>
            <a:r>
              <a:rPr lang="en-US" sz="2400" i="1" dirty="0" smtClean="0">
                <a:solidFill>
                  <a:schemeClr val="tx2"/>
                </a:solidFill>
              </a:rPr>
              <a:t>location</a:t>
            </a:r>
            <a:endParaRPr lang="en-US" sz="2400" dirty="0" smtClean="0">
              <a:solidFill>
                <a:schemeClr val="tx2"/>
              </a:solidFill>
            </a:endParaRPr>
          </a:p>
        </p:txBody>
      </p:sp>
      <p:sp>
        <p:nvSpPr>
          <p:cNvPr id="19" name="TextBox 18"/>
          <p:cNvSpPr txBox="1"/>
          <p:nvPr/>
        </p:nvSpPr>
        <p:spPr>
          <a:xfrm>
            <a:off x="4419600" y="5867400"/>
            <a:ext cx="2590800" cy="757130"/>
          </a:xfrm>
          <a:prstGeom prst="rect">
            <a:avLst/>
          </a:prstGeom>
          <a:noFill/>
        </p:spPr>
        <p:txBody>
          <a:bodyPr wrap="square" rtlCol="0">
            <a:spAutoFit/>
          </a:bodyPr>
          <a:lstStyle/>
          <a:p>
            <a:pPr>
              <a:lnSpc>
                <a:spcPct val="90000"/>
              </a:lnSpc>
              <a:spcBef>
                <a:spcPts val="1200"/>
              </a:spcBef>
            </a:pPr>
            <a:r>
              <a:rPr lang="en-US" sz="2400" dirty="0" smtClean="0">
                <a:solidFill>
                  <a:schemeClr val="tx2"/>
                </a:solidFill>
              </a:rPr>
              <a:t>2. Downloads file from </a:t>
            </a:r>
            <a:r>
              <a:rPr lang="en-US" sz="2400" i="1" dirty="0" smtClean="0">
                <a:solidFill>
                  <a:schemeClr val="tx2"/>
                </a:solidFill>
              </a:rPr>
              <a:t>User 1</a:t>
            </a:r>
            <a:endParaRPr lang="en-US" sz="2400" dirty="0" smtClean="0">
              <a:solidFill>
                <a:schemeClr val="tx2"/>
              </a:solidFill>
            </a:endParaRPr>
          </a:p>
        </p:txBody>
      </p:sp>
      <p:cxnSp>
        <p:nvCxnSpPr>
          <p:cNvPr id="20" name="Shape 19"/>
          <p:cNvCxnSpPr>
            <a:stCxn id="8" idx="2"/>
            <a:endCxn id="7" idx="4"/>
          </p:cNvCxnSpPr>
          <p:nvPr/>
        </p:nvCxnSpPr>
        <p:spPr>
          <a:xfrm rot="10800000">
            <a:off x="2635826" y="5235287"/>
            <a:ext cx="3764975" cy="12700"/>
          </a:xfrm>
          <a:prstGeom prst="curvedConnector3">
            <a:avLst>
              <a:gd name="adj1" fmla="val 50000"/>
            </a:avLst>
          </a:prstGeom>
          <a:ln w="127000" cmpd="sng">
            <a:solidFill>
              <a:schemeClr val="accent2"/>
            </a:solidFill>
            <a:beve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latin typeface="Gloucester MT Extra Condensed" pitchFamily="18" charset="0"/>
              </a:rPr>
              <a:t>Napster litigation</a:t>
            </a:r>
            <a:endParaRPr lang="en-US" sz="3600" b="1" dirty="0">
              <a:latin typeface="Gloucester MT Extra Condensed" pitchFamily="18" charset="0"/>
            </a:endParaRPr>
          </a:p>
        </p:txBody>
      </p:sp>
      <p:sp>
        <p:nvSpPr>
          <p:cNvPr id="3" name="Content Placeholder 2"/>
          <p:cNvSpPr>
            <a:spLocks noGrp="1"/>
          </p:cNvSpPr>
          <p:nvPr>
            <p:ph idx="1"/>
          </p:nvPr>
        </p:nvSpPr>
        <p:spPr/>
        <p:txBody>
          <a:bodyPr/>
          <a:lstStyle/>
          <a:p>
            <a:r>
              <a:rPr lang="en-US" dirty="0" smtClean="0"/>
              <a:t>Sued by Metallica, Dr. </a:t>
            </a:r>
            <a:r>
              <a:rPr lang="en-US" dirty="0" err="1" smtClean="0"/>
              <a:t>Dre</a:t>
            </a:r>
            <a:r>
              <a:rPr lang="en-US" dirty="0" smtClean="0"/>
              <a:t>, and at least 15 record companies</a:t>
            </a:r>
          </a:p>
          <a:p>
            <a:r>
              <a:rPr lang="en-US" dirty="0" smtClean="0"/>
              <a:t>Napster argued fair use and “substantial noninfringing use”</a:t>
            </a:r>
          </a:p>
          <a:p>
            <a:pPr lvl="1"/>
            <a:r>
              <a:rPr lang="en-US" dirty="0" smtClean="0"/>
              <a:t>“Space shifting” – transfer from device to device</a:t>
            </a:r>
          </a:p>
          <a:p>
            <a:pPr lvl="1"/>
            <a:r>
              <a:rPr lang="en-US" dirty="0" smtClean="0"/>
              <a:t>Support for independent bands</a:t>
            </a:r>
          </a:p>
        </p:txBody>
      </p:sp>
      <p:sp>
        <p:nvSpPr>
          <p:cNvPr id="4" name="Date Placeholder 3"/>
          <p:cNvSpPr>
            <a:spLocks noGrp="1"/>
          </p:cNvSpPr>
          <p:nvPr>
            <p:ph type="dt" sz="half" idx="10"/>
          </p:nvPr>
        </p:nvSpPr>
        <p:spPr/>
        <p:txBody>
          <a:bodyPr/>
          <a:lstStyle/>
          <a:p>
            <a:fld id="{F9D4C863-FD0D-44A9-8EB0-E2E64D01D298}" type="datetime1">
              <a:rPr lang="en-US" smtClean="0"/>
              <a:pPr/>
              <a:t>2/13/2012</a:t>
            </a:fld>
            <a:endParaRPr lang="en-US"/>
          </a:p>
        </p:txBody>
      </p:sp>
      <p:sp>
        <p:nvSpPr>
          <p:cNvPr id="5" name="Slide Number Placeholder 4"/>
          <p:cNvSpPr>
            <a:spLocks noGrp="1"/>
          </p:cNvSpPr>
          <p:nvPr>
            <p:ph type="sldNum" sz="quarter" idx="12"/>
          </p:nvPr>
        </p:nvSpPr>
        <p:spPr/>
        <p:txBody>
          <a:bodyPr/>
          <a:lstStyle/>
          <a:p>
            <a:fld id="{35631A8E-801F-401B-ACF7-711EAD65D5F0}" type="slidenum">
              <a:rPr lang="en-US" smtClean="0"/>
              <a:pPr/>
              <a:t>44</a:t>
            </a:fld>
            <a:endParaRPr lang="en-US"/>
          </a:p>
        </p:txBody>
      </p:sp>
      <p:sp>
        <p:nvSpPr>
          <p:cNvPr id="6" name="Rectangle 5"/>
          <p:cNvSpPr/>
          <p:nvPr/>
        </p:nvSpPr>
        <p:spPr>
          <a:xfrm>
            <a:off x="5181600" y="304800"/>
            <a:ext cx="3962399" cy="70788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r"/>
            <a:r>
              <a:rPr lang="en-US" sz="4000" b="1" dirty="0" smtClean="0">
                <a:latin typeface="Rockwell" pitchFamily="18" charset="0"/>
              </a:rPr>
              <a:t>District Court</a:t>
            </a:r>
            <a:endParaRPr lang="en-US" sz="4000" b="1" dirty="0">
              <a:latin typeface="Rockwell" pitchFamily="18" charset="0"/>
            </a:endParaRPr>
          </a:p>
        </p:txBody>
      </p:sp>
      <p:sp>
        <p:nvSpPr>
          <p:cNvPr id="7" name="Rectangle 6"/>
          <p:cNvSpPr/>
          <p:nvPr/>
        </p:nvSpPr>
        <p:spPr>
          <a:xfrm>
            <a:off x="0" y="5715000"/>
            <a:ext cx="9144000" cy="461665"/>
          </a:xfrm>
          <a:prstGeom prst="rect">
            <a:avLst/>
          </a:prstGeom>
        </p:spPr>
        <p:txBody>
          <a:bodyPr wrap="square">
            <a:spAutoFit/>
          </a:bodyPr>
          <a:lstStyle/>
          <a:p>
            <a:pPr algn="r"/>
            <a:r>
              <a:rPr lang="en-US" sz="2400" dirty="0" smtClean="0">
                <a:latin typeface="Gloucester MT Extra Condensed" pitchFamily="18" charset="0"/>
              </a:rPr>
              <a:t>A &amp; M Records et al. v. Napster et al. </a:t>
            </a:r>
            <a:endParaRPr lang="en-US" sz="2400" dirty="0">
              <a:latin typeface="Gloucester MT Extra Condensed"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9D4C863-FD0D-44A9-8EB0-E2E64D01D298}" type="datetime1">
              <a:rPr lang="en-US" smtClean="0"/>
              <a:pPr/>
              <a:t>2/13/2012</a:t>
            </a:fld>
            <a:endParaRPr lang="en-US"/>
          </a:p>
        </p:txBody>
      </p:sp>
      <p:sp>
        <p:nvSpPr>
          <p:cNvPr id="5" name="Slide Number Placeholder 4"/>
          <p:cNvSpPr>
            <a:spLocks noGrp="1"/>
          </p:cNvSpPr>
          <p:nvPr>
            <p:ph type="sldNum" sz="quarter" idx="12"/>
          </p:nvPr>
        </p:nvSpPr>
        <p:spPr/>
        <p:txBody>
          <a:bodyPr/>
          <a:lstStyle/>
          <a:p>
            <a:fld id="{35631A8E-801F-401B-ACF7-711EAD65D5F0}" type="slidenum">
              <a:rPr lang="en-US" smtClean="0"/>
              <a:pPr/>
              <a:t>45</a:t>
            </a:fld>
            <a:endParaRPr lang="en-US"/>
          </a:p>
        </p:txBody>
      </p:sp>
      <p:sp>
        <p:nvSpPr>
          <p:cNvPr id="11" name="Title 3"/>
          <p:cNvSpPr>
            <a:spLocks noGrp="1"/>
          </p:cNvSpPr>
          <p:nvPr>
            <p:ph type="title"/>
          </p:nvPr>
        </p:nvSpPr>
        <p:spPr>
          <a:xfrm>
            <a:off x="457200" y="381000"/>
            <a:ext cx="8229600" cy="741362"/>
          </a:xfrm>
        </p:spPr>
        <p:txBody>
          <a:bodyPr/>
          <a:lstStyle/>
          <a:p>
            <a:r>
              <a:rPr lang="en-US" sz="3600" dirty="0" smtClean="0">
                <a:latin typeface="Gloucester MT Extra Condensed" pitchFamily="18" charset="0"/>
              </a:rPr>
              <a:t>Napster and Fair Use:  Four Factors</a:t>
            </a:r>
            <a:endParaRPr lang="en-US" sz="3600" dirty="0">
              <a:latin typeface="Gloucester MT Extra Condensed" pitchFamily="18" charset="0"/>
            </a:endParaRPr>
          </a:p>
        </p:txBody>
      </p:sp>
      <p:graphicFrame>
        <p:nvGraphicFramePr>
          <p:cNvPr id="10" name="Content Placeholder 9"/>
          <p:cNvGraphicFramePr>
            <a:graphicFrameLocks noGrp="1"/>
          </p:cNvGraphicFramePr>
          <p:nvPr>
            <p:ph idx="1"/>
          </p:nvPr>
        </p:nvGraphicFramePr>
        <p:xfrm>
          <a:off x="228600" y="1447800"/>
          <a:ext cx="8534400" cy="3093720"/>
        </p:xfrm>
        <a:graphic>
          <a:graphicData uri="http://schemas.openxmlformats.org/drawingml/2006/table">
            <a:tbl>
              <a:tblPr firstCol="1" bandCol="1">
                <a:tableStyleId>{D27102A9-8310-4765-A935-A1911B00CA55}</a:tableStyleId>
              </a:tblPr>
              <a:tblGrid>
                <a:gridCol w="2514600"/>
                <a:gridCol w="1676400"/>
                <a:gridCol w="1905000"/>
                <a:gridCol w="2438400"/>
              </a:tblGrid>
              <a:tr h="685800">
                <a:tc>
                  <a:txBody>
                    <a:bodyPr/>
                    <a:lstStyle/>
                    <a:p>
                      <a:pPr algn="ctr"/>
                      <a:r>
                        <a:rPr lang="en-US" dirty="0" smtClean="0"/>
                        <a:t>Nature</a:t>
                      </a:r>
                      <a:r>
                        <a:rPr lang="en-US" baseline="0" dirty="0" smtClean="0"/>
                        <a:t> of Use</a:t>
                      </a:r>
                      <a:endParaRPr lang="en-US" dirty="0"/>
                    </a:p>
                  </a:txBody>
                  <a:tcP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Nature of Material </a:t>
                      </a:r>
                      <a:endParaRPr lang="en-US" b="1" dirty="0"/>
                    </a:p>
                  </a:txBody>
                  <a:tcP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Extent of Copying</a:t>
                      </a:r>
                      <a:endParaRPr lang="en-US" b="1" dirty="0"/>
                    </a:p>
                  </a:txBody>
                  <a:tcP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Market Effect</a:t>
                      </a:r>
                      <a:endParaRPr lang="en-US" b="1" dirty="0"/>
                    </a:p>
                  </a:txBody>
                  <a:tcP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1000">
                <a:tc>
                  <a:txBody>
                    <a:bodyPr/>
                    <a:lstStyle/>
                    <a:p>
                      <a:pPr marL="342900" indent="-342900">
                        <a:buFont typeface="Arial" pitchFamily="34" charset="0"/>
                        <a:buNone/>
                      </a:pPr>
                      <a:endParaRPr lang="en-US" b="0" baseline="0" dirty="0" smtClean="0"/>
                    </a:p>
                  </a:txBody>
                  <a:tcPr anchor="ctr">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smtClean="0"/>
                    </a:p>
                  </a:txBody>
                  <a:tcPr anchor="ctr">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US" i="1" dirty="0"/>
                    </a:p>
                  </a:txBody>
                  <a:tcPr anchor="ctr">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txBody>
                  <a:tcPr anchor="ctr">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r>
              <a:tr h="838200">
                <a:tc>
                  <a:txBody>
                    <a:bodyPr/>
                    <a:lstStyle/>
                    <a:p>
                      <a:endParaRPr lang="en-US" dirty="0"/>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10605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Commercial benefit to users</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Verbatim</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Non-transformative</a:t>
                      </a:r>
                    </a:p>
                  </a:txBody>
                  <a:tcPr anchor="ct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solidFill>
                      <a:schemeClr val="accent5">
                        <a:lumMod val="40000"/>
                        <a:lumOff val="60000"/>
                      </a:schemeClr>
                    </a:solidFill>
                  </a:tcPr>
                </a:tc>
                <a:tc>
                  <a:txBody>
                    <a:bodyPr/>
                    <a:lstStyle/>
                    <a:p>
                      <a:r>
                        <a:rPr lang="en-US" dirty="0" smtClean="0"/>
                        <a:t>Entertainment</a:t>
                      </a:r>
                      <a:endParaRPr lang="en-US" dirty="0"/>
                    </a:p>
                  </a:txBody>
                  <a:tcPr anchor="ct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solidFill>
                      <a:schemeClr val="accent5">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Copied entire work</a:t>
                      </a:r>
                    </a:p>
                  </a:txBody>
                  <a:tcPr anchor="ct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solidFill>
                      <a:schemeClr val="accent5">
                        <a:lumMod val="40000"/>
                        <a:lumOff val="60000"/>
                      </a:schemeClr>
                    </a:solidFill>
                  </a:tcPr>
                </a:tc>
                <a:tc>
                  <a:txBody>
                    <a:bodyPr/>
                    <a:lstStyle/>
                    <a:p>
                      <a:r>
                        <a:rPr lang="en-US" dirty="0" smtClean="0"/>
                        <a:t>Affected album sales</a:t>
                      </a:r>
                    </a:p>
                    <a:p>
                      <a:r>
                        <a:rPr lang="en-US" dirty="0" smtClean="0"/>
                        <a:t>Harder to launch online music services</a:t>
                      </a:r>
                    </a:p>
                    <a:p>
                      <a:endParaRPr lang="en-US" dirty="0"/>
                    </a:p>
                  </a:txBody>
                  <a:tcPr anchor="ct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solidFill>
                      <a:schemeClr val="accent5">
                        <a:lumMod val="40000"/>
                        <a:lumOff val="60000"/>
                      </a:schemeClr>
                    </a:solidFill>
                  </a:tcPr>
                </a:tc>
              </a:tr>
            </a:tbl>
          </a:graphicData>
        </a:graphic>
      </p:graphicFrame>
      <p:sp>
        <p:nvSpPr>
          <p:cNvPr id="13" name="Down Arrow 12"/>
          <p:cNvSpPr/>
          <p:nvPr/>
        </p:nvSpPr>
        <p:spPr>
          <a:xfrm>
            <a:off x="2971800" y="2590800"/>
            <a:ext cx="685800" cy="685800"/>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2000" dirty="0" err="1" smtClean="0"/>
          </a:p>
        </p:txBody>
      </p:sp>
      <p:sp>
        <p:nvSpPr>
          <p:cNvPr id="14" name="Down Arrow 13"/>
          <p:cNvSpPr/>
          <p:nvPr/>
        </p:nvSpPr>
        <p:spPr>
          <a:xfrm>
            <a:off x="914400" y="2590800"/>
            <a:ext cx="685800" cy="685800"/>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2000" dirty="0" err="1" smtClean="0"/>
          </a:p>
        </p:txBody>
      </p:sp>
      <p:sp>
        <p:nvSpPr>
          <p:cNvPr id="16" name="Down Arrow 15"/>
          <p:cNvSpPr/>
          <p:nvPr/>
        </p:nvSpPr>
        <p:spPr>
          <a:xfrm>
            <a:off x="7239000" y="2590800"/>
            <a:ext cx="685800" cy="685800"/>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2000" dirty="0" err="1" smtClean="0"/>
          </a:p>
        </p:txBody>
      </p:sp>
      <p:sp>
        <p:nvSpPr>
          <p:cNvPr id="17" name="TextBox 16"/>
          <p:cNvSpPr txBox="1"/>
          <p:nvPr/>
        </p:nvSpPr>
        <p:spPr>
          <a:xfrm>
            <a:off x="228600" y="4800600"/>
            <a:ext cx="8534400" cy="139730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marL="457200" indent="-457200">
              <a:lnSpc>
                <a:spcPct val="90000"/>
              </a:lnSpc>
              <a:spcBef>
                <a:spcPts val="1200"/>
              </a:spcBef>
              <a:buFont typeface="Arial" pitchFamily="34" charset="0"/>
              <a:buChar char="•"/>
            </a:pPr>
            <a:r>
              <a:rPr lang="en-US" sz="2400" dirty="0" smtClean="0">
                <a:solidFill>
                  <a:schemeClr val="tx1"/>
                </a:solidFill>
              </a:rPr>
              <a:t>Compelling argument against fair use</a:t>
            </a:r>
          </a:p>
          <a:p>
            <a:pPr marL="914400" lvl="1" indent="-457200">
              <a:lnSpc>
                <a:spcPct val="90000"/>
              </a:lnSpc>
              <a:spcBef>
                <a:spcPts val="1200"/>
              </a:spcBef>
              <a:buFont typeface="Arial" pitchFamily="34" charset="0"/>
              <a:buChar char="•"/>
            </a:pPr>
            <a:r>
              <a:rPr lang="en-US" sz="2400" dirty="0" smtClean="0">
                <a:solidFill>
                  <a:schemeClr val="tx1"/>
                </a:solidFill>
              </a:rPr>
              <a:t>Half of users had 90% of music from Napster</a:t>
            </a:r>
          </a:p>
          <a:p>
            <a:pPr marL="914400" lvl="1" indent="-457200">
              <a:lnSpc>
                <a:spcPct val="90000"/>
              </a:lnSpc>
              <a:spcBef>
                <a:spcPts val="1200"/>
              </a:spcBef>
              <a:buFont typeface="Arial" pitchFamily="34" charset="0"/>
              <a:buChar char="•"/>
            </a:pPr>
            <a:r>
              <a:rPr lang="en-US" sz="2400" dirty="0" smtClean="0">
                <a:solidFill>
                  <a:schemeClr val="tx1"/>
                </a:solidFill>
              </a:rPr>
              <a:t>Heavy users said they bought less music than before</a:t>
            </a:r>
          </a:p>
        </p:txBody>
      </p:sp>
      <p:sp>
        <p:nvSpPr>
          <p:cNvPr id="12" name="Down Arrow 11"/>
          <p:cNvSpPr/>
          <p:nvPr/>
        </p:nvSpPr>
        <p:spPr>
          <a:xfrm>
            <a:off x="4953000" y="2590800"/>
            <a:ext cx="685800" cy="685800"/>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2000" dirty="0" err="1"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No evidence for “space-shifting” use</a:t>
            </a:r>
          </a:p>
          <a:p>
            <a:r>
              <a:rPr lang="en-US" dirty="0" smtClean="0"/>
              <a:t>Minimal support for “new artist discovery” use</a:t>
            </a:r>
          </a:p>
          <a:p>
            <a:pPr lvl="1"/>
            <a:r>
              <a:rPr lang="en-US" dirty="0" smtClean="0"/>
              <a:t>Napster advertised availability of “major stars”</a:t>
            </a:r>
          </a:p>
          <a:p>
            <a:r>
              <a:rPr lang="en-US" dirty="0" smtClean="0"/>
              <a:t>With its central database, Napster knew of extensive infringement</a:t>
            </a:r>
          </a:p>
          <a:p>
            <a:r>
              <a:rPr lang="en-US" dirty="0" smtClean="0"/>
              <a:t>Napster lost, eventually shut down</a:t>
            </a:r>
          </a:p>
          <a:p>
            <a:pPr lvl="1"/>
            <a:r>
              <a:rPr lang="en-US" dirty="0" smtClean="0"/>
              <a:t>After changing hands</a:t>
            </a:r>
          </a:p>
          <a:p>
            <a:pPr lvl="1"/>
            <a:r>
              <a:rPr lang="en-US" dirty="0" smtClean="0"/>
              <a:t>And more litigation!</a:t>
            </a:r>
          </a:p>
        </p:txBody>
      </p:sp>
      <p:sp>
        <p:nvSpPr>
          <p:cNvPr id="4" name="Date Placeholder 3"/>
          <p:cNvSpPr>
            <a:spLocks noGrp="1"/>
          </p:cNvSpPr>
          <p:nvPr>
            <p:ph type="dt" sz="half" idx="10"/>
          </p:nvPr>
        </p:nvSpPr>
        <p:spPr/>
        <p:txBody>
          <a:bodyPr/>
          <a:lstStyle/>
          <a:p>
            <a:fld id="{F9D4C863-FD0D-44A9-8EB0-E2E64D01D298}" type="datetime1">
              <a:rPr lang="en-US" smtClean="0"/>
              <a:pPr/>
              <a:t>2/13/2012</a:t>
            </a:fld>
            <a:endParaRPr lang="en-US"/>
          </a:p>
        </p:txBody>
      </p:sp>
      <p:sp>
        <p:nvSpPr>
          <p:cNvPr id="5" name="Slide Number Placeholder 4"/>
          <p:cNvSpPr>
            <a:spLocks noGrp="1"/>
          </p:cNvSpPr>
          <p:nvPr>
            <p:ph type="sldNum" sz="quarter" idx="12"/>
          </p:nvPr>
        </p:nvSpPr>
        <p:spPr/>
        <p:txBody>
          <a:bodyPr/>
          <a:lstStyle/>
          <a:p>
            <a:fld id="{35631A8E-801F-401B-ACF7-711EAD65D5F0}" type="slidenum">
              <a:rPr lang="en-US" smtClean="0"/>
              <a:pPr/>
              <a:t>46</a:t>
            </a:fld>
            <a:endParaRPr lang="en-US"/>
          </a:p>
        </p:txBody>
      </p:sp>
      <p:sp>
        <p:nvSpPr>
          <p:cNvPr id="6" name="Title 1"/>
          <p:cNvSpPr txBox="1">
            <a:spLocks/>
          </p:cNvSpPr>
          <p:nvPr/>
        </p:nvSpPr>
        <p:spPr>
          <a:xfrm>
            <a:off x="457200" y="554038"/>
            <a:ext cx="8229600" cy="741362"/>
          </a:xfrm>
          <a:prstGeom prst="rect">
            <a:avLst/>
          </a:prstGeom>
        </p:spPr>
        <p:txBody>
          <a:bodyPr vert="horz" lIns="91440" tIns="45720" rIns="91440" bIns="45720" rtlCol="0" anchor="b" anchorCtr="0">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2"/>
                </a:solidFill>
                <a:effectLst/>
                <a:uLnTx/>
                <a:uFillTx/>
                <a:latin typeface="Gloucester MT Extra Condensed" pitchFamily="18" charset="0"/>
                <a:ea typeface="+mj-ea"/>
                <a:cs typeface="+mj-cs"/>
              </a:rPr>
              <a:t>Substantial Non-Infringing Use?</a:t>
            </a:r>
            <a:endParaRPr kumimoji="0" lang="en-US" sz="3600" b="1" i="0" u="none" strike="noStrike" kern="1200" cap="none" spc="0" normalizeH="0" baseline="0" noProof="0" dirty="0">
              <a:ln>
                <a:noFill/>
              </a:ln>
              <a:solidFill>
                <a:schemeClr val="tx2"/>
              </a:solidFill>
              <a:effectLst/>
              <a:uLnTx/>
              <a:uFillTx/>
              <a:latin typeface="Gloucester MT Extra Condensed" pitchFamily="18" charset="0"/>
              <a:ea typeface="+mj-ea"/>
              <a:cs typeface="+mj-cs"/>
            </a:endParaRPr>
          </a:p>
        </p:txBody>
      </p:sp>
      <p:sp>
        <p:nvSpPr>
          <p:cNvPr id="7" name="Rectangle 6"/>
          <p:cNvSpPr/>
          <p:nvPr/>
        </p:nvSpPr>
        <p:spPr>
          <a:xfrm>
            <a:off x="5181600" y="304800"/>
            <a:ext cx="3962399" cy="70788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r"/>
            <a:r>
              <a:rPr lang="en-US" sz="4000" b="1" dirty="0" smtClean="0">
                <a:latin typeface="Rockwell" pitchFamily="18" charset="0"/>
              </a:rPr>
              <a:t>District Court</a:t>
            </a:r>
            <a:endParaRPr lang="en-US" sz="4000" b="1" dirty="0">
              <a:latin typeface="Rockwell" pitchFamily="18" charset="0"/>
            </a:endParaRPr>
          </a:p>
        </p:txBody>
      </p:sp>
      <p:sp>
        <p:nvSpPr>
          <p:cNvPr id="9" name="Rectangle 8"/>
          <p:cNvSpPr/>
          <p:nvPr/>
        </p:nvSpPr>
        <p:spPr>
          <a:xfrm>
            <a:off x="0" y="5715000"/>
            <a:ext cx="9144000" cy="461665"/>
          </a:xfrm>
          <a:prstGeom prst="rect">
            <a:avLst/>
          </a:prstGeom>
        </p:spPr>
        <p:txBody>
          <a:bodyPr wrap="square">
            <a:spAutoFit/>
          </a:bodyPr>
          <a:lstStyle/>
          <a:p>
            <a:pPr algn="r"/>
            <a:r>
              <a:rPr lang="en-US" sz="2400" dirty="0" smtClean="0">
                <a:latin typeface="Gloucester MT Extra Condensed" pitchFamily="18" charset="0"/>
              </a:rPr>
              <a:t>A &amp; M Records et al. v. Napster et al. 1999</a:t>
            </a:r>
            <a:endParaRPr lang="en-US" sz="2400" dirty="0">
              <a:latin typeface="Gloucester MT Extra Condensed"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Napster takeaways</a:t>
            </a:r>
            <a:endParaRPr lang="en-US" sz="3200" b="1" dirty="0"/>
          </a:p>
        </p:txBody>
      </p:sp>
      <p:sp>
        <p:nvSpPr>
          <p:cNvPr id="3" name="Content Placeholder 2"/>
          <p:cNvSpPr>
            <a:spLocks noGrp="1"/>
          </p:cNvSpPr>
          <p:nvPr>
            <p:ph idx="1"/>
          </p:nvPr>
        </p:nvSpPr>
        <p:spPr/>
        <p:txBody>
          <a:bodyPr/>
          <a:lstStyle/>
          <a:p>
            <a:r>
              <a:rPr lang="en-US" dirty="0" smtClean="0"/>
              <a:t>Unprepared for litigation</a:t>
            </a:r>
          </a:p>
          <a:p>
            <a:pPr lvl="1"/>
            <a:r>
              <a:rPr lang="en-US" dirty="0" smtClean="0"/>
              <a:t>Services to support fair use argument created during litigation</a:t>
            </a:r>
          </a:p>
          <a:p>
            <a:pPr lvl="1"/>
            <a:r>
              <a:rPr lang="en-US" dirty="0" smtClean="0"/>
              <a:t>Difficulty documenting any non-infringing use</a:t>
            </a:r>
          </a:p>
          <a:p>
            <a:r>
              <a:rPr lang="en-US" dirty="0" smtClean="0"/>
              <a:t>Good citizen?</a:t>
            </a:r>
          </a:p>
          <a:p>
            <a:pPr lvl="1"/>
            <a:r>
              <a:rPr lang="en-US" dirty="0" smtClean="0"/>
              <a:t>Internal communication referred to the software as enabling piracy</a:t>
            </a:r>
            <a:br>
              <a:rPr lang="en-US" dirty="0" smtClean="0"/>
            </a:br>
            <a:r>
              <a:rPr lang="en-US" dirty="0" smtClean="0"/>
              <a:t>"[W]e are not just making pirated music available but also pushing demand"</a:t>
            </a:r>
          </a:p>
          <a:p>
            <a:r>
              <a:rPr lang="en-US" dirty="0" smtClean="0"/>
              <a:t>No good argument for legitimacy</a:t>
            </a:r>
          </a:p>
          <a:p>
            <a:endParaRPr lang="en-US" dirty="0"/>
          </a:p>
        </p:txBody>
      </p:sp>
      <p:sp>
        <p:nvSpPr>
          <p:cNvPr id="4" name="Date Placeholder 3"/>
          <p:cNvSpPr>
            <a:spLocks noGrp="1"/>
          </p:cNvSpPr>
          <p:nvPr>
            <p:ph type="dt" sz="half" idx="10"/>
          </p:nvPr>
        </p:nvSpPr>
        <p:spPr/>
        <p:txBody>
          <a:bodyPr/>
          <a:lstStyle/>
          <a:p>
            <a:fld id="{F9D4C863-FD0D-44A9-8EB0-E2E64D01D298}" type="datetime1">
              <a:rPr lang="en-US" smtClean="0"/>
              <a:pPr/>
              <a:t>2/13/2012</a:t>
            </a:fld>
            <a:endParaRPr lang="en-US"/>
          </a:p>
        </p:txBody>
      </p:sp>
      <p:sp>
        <p:nvSpPr>
          <p:cNvPr id="5" name="Slide Number Placeholder 4"/>
          <p:cNvSpPr>
            <a:spLocks noGrp="1"/>
          </p:cNvSpPr>
          <p:nvPr>
            <p:ph type="sldNum" sz="quarter" idx="12"/>
          </p:nvPr>
        </p:nvSpPr>
        <p:spPr/>
        <p:txBody>
          <a:bodyPr/>
          <a:lstStyle/>
          <a:p>
            <a:fld id="{35631A8E-801F-401B-ACF7-711EAD65D5F0}"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143125"/>
            <a:ext cx="8229600" cy="1362075"/>
          </a:xfrm>
        </p:spPr>
        <p:txBody>
          <a:bodyPr/>
          <a:lstStyle/>
          <a:p>
            <a:r>
              <a:rPr lang="en-US" dirty="0" err="1" smtClean="0"/>
              <a:t>Grokster</a:t>
            </a:r>
            <a:endParaRPr lang="en-US" dirty="0"/>
          </a:p>
        </p:txBody>
      </p:sp>
      <p:sp>
        <p:nvSpPr>
          <p:cNvPr id="20" name="Text Placeholder 19"/>
          <p:cNvSpPr>
            <a:spLocks noGrp="1"/>
          </p:cNvSpPr>
          <p:nvPr>
            <p:ph type="body" idx="1"/>
          </p:nvPr>
        </p:nvSpPr>
        <p:spPr>
          <a:xfrm>
            <a:off x="457200" y="1304925"/>
            <a:ext cx="8229600" cy="749300"/>
          </a:xfrm>
        </p:spPr>
        <p:txBody>
          <a:bodyPr/>
          <a:lstStyle/>
          <a:p>
            <a:r>
              <a:rPr lang="en-US" dirty="0" smtClean="0"/>
              <a:t>File Sharing and Substantial Non-Infringing Use:</a:t>
            </a:r>
            <a:endParaRPr lang="en-US" dirty="0"/>
          </a:p>
        </p:txBody>
      </p:sp>
      <p:sp>
        <p:nvSpPr>
          <p:cNvPr id="4" name="Date Placeholder 3"/>
          <p:cNvSpPr>
            <a:spLocks noGrp="1"/>
          </p:cNvSpPr>
          <p:nvPr>
            <p:ph type="dt" sz="half" idx="10"/>
          </p:nvPr>
        </p:nvSpPr>
        <p:spPr/>
        <p:txBody>
          <a:bodyPr/>
          <a:lstStyle/>
          <a:p>
            <a:fld id="{F9D4C863-FD0D-44A9-8EB0-E2E64D01D298}" type="datetime1">
              <a:rPr lang="en-US" smtClean="0"/>
              <a:pPr/>
              <a:t>2/13/2012</a:t>
            </a:fld>
            <a:endParaRPr lang="en-US"/>
          </a:p>
        </p:txBody>
      </p:sp>
      <p:sp>
        <p:nvSpPr>
          <p:cNvPr id="5" name="Slide Number Placeholder 4"/>
          <p:cNvSpPr>
            <a:spLocks noGrp="1"/>
          </p:cNvSpPr>
          <p:nvPr>
            <p:ph type="sldNum" sz="quarter" idx="12"/>
          </p:nvPr>
        </p:nvSpPr>
        <p:spPr/>
        <p:txBody>
          <a:bodyPr/>
          <a:lstStyle/>
          <a:p>
            <a:fld id="{35631A8E-801F-401B-ACF7-711EAD65D5F0}" type="slidenum">
              <a:rPr lang="en-US" smtClean="0"/>
              <a:pPr/>
              <a:t>48</a:t>
            </a:fld>
            <a:endParaRPr lang="en-US"/>
          </a:p>
        </p:txBody>
      </p:sp>
      <p:grpSp>
        <p:nvGrpSpPr>
          <p:cNvPr id="17" name="Group 16"/>
          <p:cNvGrpSpPr/>
          <p:nvPr/>
        </p:nvGrpSpPr>
        <p:grpSpPr>
          <a:xfrm>
            <a:off x="533400" y="3810000"/>
            <a:ext cx="7924800" cy="1066800"/>
            <a:chOff x="533400" y="3810000"/>
            <a:chExt cx="7924800" cy="1066800"/>
          </a:xfrm>
        </p:grpSpPr>
        <p:sp>
          <p:nvSpPr>
            <p:cNvPr id="18" name="Rectangle 17"/>
            <p:cNvSpPr/>
            <p:nvPr/>
          </p:nvSpPr>
          <p:spPr>
            <a:xfrm>
              <a:off x="533400" y="3810000"/>
              <a:ext cx="1828800" cy="1066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000" b="1" dirty="0" smtClean="0"/>
                <a:t>Sony</a:t>
              </a:r>
            </a:p>
          </p:txBody>
        </p:sp>
        <p:sp>
          <p:nvSpPr>
            <p:cNvPr id="19" name="Rectangle 18"/>
            <p:cNvSpPr/>
            <p:nvPr/>
          </p:nvSpPr>
          <p:spPr>
            <a:xfrm>
              <a:off x="3581400" y="3810000"/>
              <a:ext cx="1828800" cy="1066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000" b="1" dirty="0" smtClean="0"/>
                <a:t>Napster</a:t>
              </a:r>
            </a:p>
          </p:txBody>
        </p:sp>
        <p:sp>
          <p:nvSpPr>
            <p:cNvPr id="21" name="Rectangle 20"/>
            <p:cNvSpPr/>
            <p:nvPr/>
          </p:nvSpPr>
          <p:spPr>
            <a:xfrm>
              <a:off x="6629400" y="3810000"/>
              <a:ext cx="1828800" cy="106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000" b="1" dirty="0" err="1" smtClean="0"/>
                <a:t>Grokster</a:t>
              </a:r>
              <a:endParaRPr lang="en-US" sz="2000" b="1" dirty="0" smtClean="0"/>
            </a:p>
          </p:txBody>
        </p:sp>
        <p:sp>
          <p:nvSpPr>
            <p:cNvPr id="22" name="Notched Right Arrow 21"/>
            <p:cNvSpPr/>
            <p:nvPr/>
          </p:nvSpPr>
          <p:spPr>
            <a:xfrm>
              <a:off x="2514600" y="4139184"/>
              <a:ext cx="978408" cy="484632"/>
            </a:xfrm>
            <a:prstGeom prst="notchedRightArrow">
              <a:avLst/>
            </a:prstGeom>
            <a:solidFill>
              <a:schemeClr val="accent4">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2000" dirty="0" err="1" smtClean="0"/>
            </a:p>
          </p:txBody>
        </p:sp>
        <p:sp>
          <p:nvSpPr>
            <p:cNvPr id="23" name="Notched Right Arrow 22"/>
            <p:cNvSpPr/>
            <p:nvPr/>
          </p:nvSpPr>
          <p:spPr>
            <a:xfrm>
              <a:off x="5486400" y="4114800"/>
              <a:ext cx="978408" cy="484632"/>
            </a:xfrm>
            <a:prstGeom prst="notched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2000" dirty="0" err="1" smtClean="0"/>
            </a:p>
          </p:txBody>
        </p:sp>
      </p:gr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741362"/>
          </a:xfrm>
        </p:spPr>
        <p:txBody>
          <a:bodyPr/>
          <a:lstStyle/>
          <a:p>
            <a:r>
              <a:rPr lang="en-US" sz="3200" b="1" dirty="0" err="1" smtClean="0"/>
              <a:t>Grokster</a:t>
            </a:r>
            <a:r>
              <a:rPr lang="en-US" sz="3200" b="1" dirty="0" smtClean="0"/>
              <a:t>: Pure P2P</a:t>
            </a:r>
            <a:endParaRPr lang="en-US" sz="3200" b="1" dirty="0"/>
          </a:p>
        </p:txBody>
      </p:sp>
      <p:sp>
        <p:nvSpPr>
          <p:cNvPr id="4" name="Date Placeholder 3"/>
          <p:cNvSpPr>
            <a:spLocks noGrp="1"/>
          </p:cNvSpPr>
          <p:nvPr>
            <p:ph type="dt" sz="half" idx="10"/>
          </p:nvPr>
        </p:nvSpPr>
        <p:spPr/>
        <p:txBody>
          <a:bodyPr/>
          <a:lstStyle/>
          <a:p>
            <a:fld id="{F9D4C863-FD0D-44A9-8EB0-E2E64D01D298}" type="datetime1">
              <a:rPr lang="en-US" smtClean="0"/>
              <a:pPr/>
              <a:t>2/13/2012</a:t>
            </a:fld>
            <a:endParaRPr lang="en-US"/>
          </a:p>
        </p:txBody>
      </p:sp>
      <p:sp>
        <p:nvSpPr>
          <p:cNvPr id="5" name="Slide Number Placeholder 4"/>
          <p:cNvSpPr>
            <a:spLocks noGrp="1"/>
          </p:cNvSpPr>
          <p:nvPr>
            <p:ph type="sldNum" sz="quarter" idx="12"/>
          </p:nvPr>
        </p:nvSpPr>
        <p:spPr/>
        <p:txBody>
          <a:bodyPr/>
          <a:lstStyle/>
          <a:p>
            <a:fld id="{35631A8E-801F-401B-ACF7-711EAD65D5F0}" type="slidenum">
              <a:rPr lang="en-US" smtClean="0"/>
              <a:pPr/>
              <a:t>49</a:t>
            </a:fld>
            <a:endParaRPr lang="en-US"/>
          </a:p>
        </p:txBody>
      </p:sp>
      <p:sp>
        <p:nvSpPr>
          <p:cNvPr id="7" name="Cube 6"/>
          <p:cNvSpPr/>
          <p:nvPr/>
        </p:nvSpPr>
        <p:spPr>
          <a:xfrm>
            <a:off x="1219200" y="3810000"/>
            <a:ext cx="2362200" cy="1219200"/>
          </a:xfrm>
          <a:prstGeom prst="cube">
            <a:avLst>
              <a:gd name="adj" fmla="val 880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000" dirty="0" smtClean="0"/>
              <a:t>User 1</a:t>
            </a:r>
          </a:p>
        </p:txBody>
      </p:sp>
      <p:cxnSp>
        <p:nvCxnSpPr>
          <p:cNvPr id="10" name="Shape 9"/>
          <p:cNvCxnSpPr>
            <a:stCxn id="7" idx="2"/>
            <a:endCxn id="15" idx="2"/>
          </p:cNvCxnSpPr>
          <p:nvPr/>
        </p:nvCxnSpPr>
        <p:spPr>
          <a:xfrm rot="10800000" flipH="1">
            <a:off x="1219200" y="1653887"/>
            <a:ext cx="914400" cy="2819400"/>
          </a:xfrm>
          <a:prstGeom prst="curvedConnector3">
            <a:avLst>
              <a:gd name="adj1" fmla="val -81962"/>
            </a:avLst>
          </a:prstGeom>
          <a:ln w="127000" cmpd="sng">
            <a:solidFill>
              <a:schemeClr val="accent2"/>
            </a:solidFill>
            <a:bevel/>
            <a:headEnd type="triangle"/>
            <a:tailEnd type="triangle" w="sm"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0" y="5018782"/>
            <a:ext cx="3962400" cy="1077218"/>
          </a:xfrm>
          <a:prstGeom prst="rect">
            <a:avLst/>
          </a:prstGeom>
          <a:noFill/>
        </p:spPr>
        <p:txBody>
          <a:bodyPr wrap="square" rtlCol="0">
            <a:spAutoFit/>
          </a:bodyPr>
          <a:lstStyle/>
          <a:p>
            <a:pPr marL="457200" indent="-457200">
              <a:lnSpc>
                <a:spcPct val="90000"/>
              </a:lnSpc>
              <a:spcBef>
                <a:spcPts val="1200"/>
              </a:spcBef>
              <a:buAutoNum type="arabicPeriod"/>
            </a:pPr>
            <a:r>
              <a:rPr lang="en-US" sz="2000" dirty="0" smtClean="0">
                <a:solidFill>
                  <a:schemeClr val="tx2"/>
                </a:solidFill>
              </a:rPr>
              <a:t>Publishes list of songs and location</a:t>
            </a:r>
          </a:p>
          <a:p>
            <a:pPr marL="457200" indent="-457200">
              <a:lnSpc>
                <a:spcPct val="90000"/>
              </a:lnSpc>
              <a:spcBef>
                <a:spcPts val="1200"/>
              </a:spcBef>
              <a:buAutoNum type="arabicPeriod"/>
            </a:pPr>
            <a:r>
              <a:rPr lang="en-US" sz="2000" dirty="0" smtClean="0">
                <a:solidFill>
                  <a:schemeClr val="tx2"/>
                </a:solidFill>
              </a:rPr>
              <a:t>Responds to queries</a:t>
            </a:r>
          </a:p>
        </p:txBody>
      </p:sp>
      <p:sp>
        <p:nvSpPr>
          <p:cNvPr id="15" name="Cube 14"/>
          <p:cNvSpPr/>
          <p:nvPr/>
        </p:nvSpPr>
        <p:spPr>
          <a:xfrm>
            <a:off x="2133600" y="990600"/>
            <a:ext cx="2362200" cy="1219200"/>
          </a:xfrm>
          <a:prstGeom prst="cube">
            <a:avLst>
              <a:gd name="adj" fmla="val 880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000" dirty="0" smtClean="0"/>
              <a:t>User 2</a:t>
            </a:r>
          </a:p>
        </p:txBody>
      </p:sp>
      <p:sp>
        <p:nvSpPr>
          <p:cNvPr id="25" name="TextBox 24"/>
          <p:cNvSpPr txBox="1"/>
          <p:nvPr/>
        </p:nvSpPr>
        <p:spPr>
          <a:xfrm>
            <a:off x="5257800" y="4419600"/>
            <a:ext cx="3886200" cy="1077218"/>
          </a:xfrm>
          <a:prstGeom prst="rect">
            <a:avLst/>
          </a:prstGeom>
          <a:noFill/>
        </p:spPr>
        <p:txBody>
          <a:bodyPr wrap="square" rtlCol="0">
            <a:spAutoFit/>
          </a:bodyPr>
          <a:lstStyle/>
          <a:p>
            <a:pPr marL="457200" indent="-457200">
              <a:lnSpc>
                <a:spcPct val="90000"/>
              </a:lnSpc>
              <a:spcBef>
                <a:spcPts val="1200"/>
              </a:spcBef>
              <a:buAutoNum type="arabicPeriod"/>
            </a:pPr>
            <a:r>
              <a:rPr lang="en-US" sz="2000" dirty="0" smtClean="0">
                <a:solidFill>
                  <a:schemeClr val="tx2"/>
                </a:solidFill>
              </a:rPr>
              <a:t>Publishes list of songs and location</a:t>
            </a:r>
          </a:p>
          <a:p>
            <a:pPr marL="457200" indent="-457200">
              <a:lnSpc>
                <a:spcPct val="90000"/>
              </a:lnSpc>
              <a:spcBef>
                <a:spcPts val="1200"/>
              </a:spcBef>
              <a:buAutoNum type="arabicPeriod"/>
            </a:pPr>
            <a:r>
              <a:rPr lang="en-US" sz="2000" dirty="0" smtClean="0">
                <a:solidFill>
                  <a:schemeClr val="tx2"/>
                </a:solidFill>
              </a:rPr>
              <a:t>Responds to queries</a:t>
            </a:r>
          </a:p>
        </p:txBody>
      </p:sp>
      <p:sp>
        <p:nvSpPr>
          <p:cNvPr id="26" name="Cube 25"/>
          <p:cNvSpPr/>
          <p:nvPr/>
        </p:nvSpPr>
        <p:spPr>
          <a:xfrm>
            <a:off x="5715000" y="2209800"/>
            <a:ext cx="2362200" cy="1219200"/>
          </a:xfrm>
          <a:prstGeom prst="cube">
            <a:avLst>
              <a:gd name="adj" fmla="val 880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000" dirty="0" smtClean="0"/>
              <a:t>User 3</a:t>
            </a:r>
          </a:p>
        </p:txBody>
      </p:sp>
      <p:sp>
        <p:nvSpPr>
          <p:cNvPr id="27" name="TextBox 26"/>
          <p:cNvSpPr txBox="1"/>
          <p:nvPr/>
        </p:nvSpPr>
        <p:spPr>
          <a:xfrm>
            <a:off x="1752600" y="2286000"/>
            <a:ext cx="3352800" cy="1077218"/>
          </a:xfrm>
          <a:prstGeom prst="rect">
            <a:avLst/>
          </a:prstGeom>
          <a:noFill/>
        </p:spPr>
        <p:txBody>
          <a:bodyPr wrap="square" rtlCol="0">
            <a:spAutoFit/>
          </a:bodyPr>
          <a:lstStyle/>
          <a:p>
            <a:pPr marL="457200" indent="-457200">
              <a:lnSpc>
                <a:spcPct val="90000"/>
              </a:lnSpc>
              <a:spcBef>
                <a:spcPts val="1200"/>
              </a:spcBef>
              <a:buAutoNum type="arabicPeriod"/>
            </a:pPr>
            <a:r>
              <a:rPr lang="en-US" sz="2000" dirty="0" smtClean="0">
                <a:solidFill>
                  <a:schemeClr val="tx2"/>
                </a:solidFill>
              </a:rPr>
              <a:t>Publishes list of songs and location</a:t>
            </a:r>
          </a:p>
          <a:p>
            <a:pPr marL="457200" indent="-457200">
              <a:lnSpc>
                <a:spcPct val="90000"/>
              </a:lnSpc>
              <a:spcBef>
                <a:spcPts val="1200"/>
              </a:spcBef>
              <a:buAutoNum type="arabicPeriod"/>
            </a:pPr>
            <a:r>
              <a:rPr lang="en-US" sz="2000" dirty="0" smtClean="0">
                <a:solidFill>
                  <a:schemeClr val="tx2"/>
                </a:solidFill>
              </a:rPr>
              <a:t>Responds to queries</a:t>
            </a:r>
          </a:p>
        </p:txBody>
      </p:sp>
      <p:cxnSp>
        <p:nvCxnSpPr>
          <p:cNvPr id="31" name="Shape 19"/>
          <p:cNvCxnSpPr>
            <a:stCxn id="26" idx="1"/>
            <a:endCxn id="15" idx="5"/>
          </p:cNvCxnSpPr>
          <p:nvPr/>
        </p:nvCxnSpPr>
        <p:spPr>
          <a:xfrm rot="16200000" flipV="1">
            <a:off x="5283776" y="758537"/>
            <a:ext cx="770662" cy="2346613"/>
          </a:xfrm>
          <a:prstGeom prst="curvedConnector2">
            <a:avLst/>
          </a:prstGeom>
          <a:ln w="127000" cmpd="sng">
            <a:solidFill>
              <a:schemeClr val="accent2"/>
            </a:solidFill>
            <a:beve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42" name="Shape 19"/>
          <p:cNvCxnSpPr>
            <a:stCxn id="7" idx="4"/>
            <a:endCxn id="26" idx="3"/>
          </p:cNvCxnSpPr>
          <p:nvPr/>
        </p:nvCxnSpPr>
        <p:spPr>
          <a:xfrm flipV="1">
            <a:off x="3474025" y="3429000"/>
            <a:ext cx="3368388" cy="1044287"/>
          </a:xfrm>
          <a:prstGeom prst="curvedConnector2">
            <a:avLst/>
          </a:prstGeom>
          <a:ln w="127000" cmpd="sng">
            <a:solidFill>
              <a:schemeClr val="accent2"/>
            </a:solidFill>
            <a:beve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Globes B6M7AT.jpg"/>
          <p:cNvPicPr>
            <a:picLocks noChangeAspect="1"/>
          </p:cNvPicPr>
          <p:nvPr/>
        </p:nvPicPr>
        <p:blipFill>
          <a:blip r:embed="rId3" cstate="print"/>
          <a:stretch>
            <a:fillRect/>
          </a:stretch>
        </p:blipFill>
        <p:spPr>
          <a:xfrm>
            <a:off x="4800600" y="1828800"/>
            <a:ext cx="3909004" cy="4047711"/>
          </a:xfrm>
          <a:prstGeom prst="rect">
            <a:avLst/>
          </a:prstGeom>
        </p:spPr>
      </p:pic>
      <p:sp>
        <p:nvSpPr>
          <p:cNvPr id="13" name="Title 12"/>
          <p:cNvSpPr>
            <a:spLocks noGrp="1"/>
          </p:cNvSpPr>
          <p:nvPr>
            <p:ph type="title"/>
          </p:nvPr>
        </p:nvSpPr>
        <p:spPr/>
        <p:txBody>
          <a:bodyPr/>
          <a:lstStyle/>
          <a:p>
            <a:r>
              <a:rPr lang="en-US" dirty="0" smtClean="0"/>
              <a:t>Global Considerations</a:t>
            </a:r>
            <a:endParaRPr lang="en-US" dirty="0"/>
          </a:p>
        </p:txBody>
      </p:sp>
      <p:sp>
        <p:nvSpPr>
          <p:cNvPr id="3" name="Content Placeholder 2"/>
          <p:cNvSpPr>
            <a:spLocks noGrp="1"/>
          </p:cNvSpPr>
          <p:nvPr>
            <p:ph idx="1"/>
          </p:nvPr>
        </p:nvSpPr>
        <p:spPr>
          <a:xfrm>
            <a:off x="457200" y="1447800"/>
            <a:ext cx="5334000" cy="4419601"/>
          </a:xfrm>
        </p:spPr>
        <p:txBody>
          <a:bodyPr/>
          <a:lstStyle/>
          <a:p>
            <a:r>
              <a:rPr lang="en-US" dirty="0" smtClean="0"/>
              <a:t>There is no one defined body of law</a:t>
            </a:r>
          </a:p>
          <a:p>
            <a:r>
              <a:rPr lang="en-US" dirty="0" smtClean="0"/>
              <a:t>Copyright operates on the basis of relations between nations</a:t>
            </a:r>
          </a:p>
          <a:p>
            <a:r>
              <a:rPr lang="en-US" dirty="0" smtClean="0"/>
              <a:t>Laws vary by country</a:t>
            </a:r>
            <a:endParaRPr lang="en-US" dirty="0"/>
          </a:p>
        </p:txBody>
      </p:sp>
      <p:sp>
        <p:nvSpPr>
          <p:cNvPr id="4" name="Date Placeholder 3"/>
          <p:cNvSpPr>
            <a:spLocks noGrp="1"/>
          </p:cNvSpPr>
          <p:nvPr>
            <p:ph type="dt" sz="half" idx="10"/>
          </p:nvPr>
        </p:nvSpPr>
        <p:spPr/>
        <p:txBody>
          <a:bodyPr/>
          <a:lstStyle/>
          <a:p>
            <a:fld id="{F9D4C863-FD0D-44A9-8EB0-E2E64D01D298}" type="datetime1">
              <a:rPr lang="en-US" smtClean="0"/>
              <a:pPr/>
              <a:t>2/13/2012</a:t>
            </a:fld>
            <a:endParaRPr lang="en-US"/>
          </a:p>
        </p:txBody>
      </p:sp>
      <p:sp>
        <p:nvSpPr>
          <p:cNvPr id="5" name="Slide Number Placeholder 4"/>
          <p:cNvSpPr>
            <a:spLocks noGrp="1"/>
          </p:cNvSpPr>
          <p:nvPr>
            <p:ph type="sldNum" sz="quarter" idx="12"/>
          </p:nvPr>
        </p:nvSpPr>
        <p:spPr/>
        <p:txBody>
          <a:bodyPr/>
          <a:lstStyle/>
          <a:p>
            <a:fld id="{35631A8E-801F-401B-ACF7-711EAD65D5F0}"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15"/>
          <p:cNvSpPr/>
          <p:nvPr/>
        </p:nvSpPr>
        <p:spPr>
          <a:xfrm>
            <a:off x="609600" y="4389120"/>
            <a:ext cx="7863840" cy="1325880"/>
          </a:xfrm>
          <a:custGeom>
            <a:avLst/>
            <a:gdLst>
              <a:gd name="connsiteX0" fmla="*/ 0 w 6408405"/>
              <a:gd name="connsiteY0" fmla="*/ 132588 h 1325880"/>
              <a:gd name="connsiteX1" fmla="*/ 38834 w 6408405"/>
              <a:gd name="connsiteY1" fmla="*/ 38834 h 1325880"/>
              <a:gd name="connsiteX2" fmla="*/ 132588 w 6408405"/>
              <a:gd name="connsiteY2" fmla="*/ 0 h 1325880"/>
              <a:gd name="connsiteX3" fmla="*/ 6275817 w 6408405"/>
              <a:gd name="connsiteY3" fmla="*/ 0 h 1325880"/>
              <a:gd name="connsiteX4" fmla="*/ 6369571 w 6408405"/>
              <a:gd name="connsiteY4" fmla="*/ 38834 h 1325880"/>
              <a:gd name="connsiteX5" fmla="*/ 6408405 w 6408405"/>
              <a:gd name="connsiteY5" fmla="*/ 132588 h 1325880"/>
              <a:gd name="connsiteX6" fmla="*/ 6408405 w 6408405"/>
              <a:gd name="connsiteY6" fmla="*/ 1193292 h 1325880"/>
              <a:gd name="connsiteX7" fmla="*/ 6369571 w 6408405"/>
              <a:gd name="connsiteY7" fmla="*/ 1287046 h 1325880"/>
              <a:gd name="connsiteX8" fmla="*/ 6275817 w 6408405"/>
              <a:gd name="connsiteY8" fmla="*/ 1325880 h 1325880"/>
              <a:gd name="connsiteX9" fmla="*/ 132588 w 6408405"/>
              <a:gd name="connsiteY9" fmla="*/ 1325880 h 1325880"/>
              <a:gd name="connsiteX10" fmla="*/ 38834 w 6408405"/>
              <a:gd name="connsiteY10" fmla="*/ 1287046 h 1325880"/>
              <a:gd name="connsiteX11" fmla="*/ 0 w 6408405"/>
              <a:gd name="connsiteY11" fmla="*/ 1193292 h 1325880"/>
              <a:gd name="connsiteX12" fmla="*/ 0 w 6408405"/>
              <a:gd name="connsiteY12" fmla="*/ 132588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08405" h="1325880">
                <a:moveTo>
                  <a:pt x="0" y="132588"/>
                </a:moveTo>
                <a:cubicBezTo>
                  <a:pt x="0" y="97423"/>
                  <a:pt x="13969" y="63699"/>
                  <a:pt x="38834" y="38834"/>
                </a:cubicBezTo>
                <a:cubicBezTo>
                  <a:pt x="63699" y="13969"/>
                  <a:pt x="97423" y="0"/>
                  <a:pt x="132588" y="0"/>
                </a:cubicBezTo>
                <a:lnTo>
                  <a:pt x="6275817" y="0"/>
                </a:lnTo>
                <a:cubicBezTo>
                  <a:pt x="6310982" y="0"/>
                  <a:pt x="6344706" y="13969"/>
                  <a:pt x="6369571" y="38834"/>
                </a:cubicBezTo>
                <a:cubicBezTo>
                  <a:pt x="6394436" y="63699"/>
                  <a:pt x="6408405" y="97423"/>
                  <a:pt x="6408405" y="132588"/>
                </a:cubicBezTo>
                <a:lnTo>
                  <a:pt x="6408405" y="1193292"/>
                </a:lnTo>
                <a:cubicBezTo>
                  <a:pt x="6408405" y="1228457"/>
                  <a:pt x="6394436" y="1262181"/>
                  <a:pt x="6369571" y="1287046"/>
                </a:cubicBezTo>
                <a:cubicBezTo>
                  <a:pt x="6344706" y="1311911"/>
                  <a:pt x="6310982" y="1325880"/>
                  <a:pt x="6275817" y="1325880"/>
                </a:cubicBezTo>
                <a:lnTo>
                  <a:pt x="132588" y="1325880"/>
                </a:lnTo>
                <a:cubicBezTo>
                  <a:pt x="97423" y="1325880"/>
                  <a:pt x="63699" y="1311911"/>
                  <a:pt x="38834" y="1287046"/>
                </a:cubicBezTo>
                <a:cubicBezTo>
                  <a:pt x="13969" y="1262181"/>
                  <a:pt x="0" y="1228457"/>
                  <a:pt x="0" y="1193292"/>
                </a:cubicBezTo>
                <a:lnTo>
                  <a:pt x="0" y="132588"/>
                </a:lnTo>
                <a:close/>
              </a:path>
            </a:pathLst>
          </a:custGeom>
          <a:solidFill>
            <a:schemeClr val="tx2"/>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spcFirstLastPara="0" vert="horz" wrap="square" lIns="153134" tIns="153134" rIns="1392699" bIns="153134" numCol="1" spcCol="1270" anchor="ctr" anchorCtr="0">
            <a:noAutofit/>
          </a:bodyPr>
          <a:lstStyle/>
          <a:p>
            <a:pPr lvl="0" defTabSz="1333500">
              <a:lnSpc>
                <a:spcPct val="90000"/>
              </a:lnSpc>
              <a:spcBef>
                <a:spcPct val="0"/>
              </a:spcBef>
              <a:spcAft>
                <a:spcPct val="35000"/>
              </a:spcAft>
            </a:pPr>
            <a:r>
              <a:rPr lang="en-US" sz="3000" dirty="0" smtClean="0"/>
              <a:t>“evidence underscores </a:t>
            </a:r>
            <a:r>
              <a:rPr lang="en-US" sz="3000" dirty="0" err="1" smtClean="0"/>
              <a:t>Grokster’s</a:t>
            </a:r>
            <a:r>
              <a:rPr lang="en-US" sz="3000" dirty="0" smtClean="0"/>
              <a:t> … intentional facilitation</a:t>
            </a:r>
            <a:endParaRPr lang="en-US" sz="3000" dirty="0"/>
          </a:p>
        </p:txBody>
      </p:sp>
      <p:sp>
        <p:nvSpPr>
          <p:cNvPr id="11" name="Freeform 10"/>
          <p:cNvSpPr/>
          <p:nvPr/>
        </p:nvSpPr>
        <p:spPr>
          <a:xfrm>
            <a:off x="590562" y="1295400"/>
            <a:ext cx="7863840" cy="1325880"/>
          </a:xfrm>
          <a:custGeom>
            <a:avLst/>
            <a:gdLst>
              <a:gd name="connsiteX0" fmla="*/ 0 w 6408405"/>
              <a:gd name="connsiteY0" fmla="*/ 132588 h 1325880"/>
              <a:gd name="connsiteX1" fmla="*/ 38834 w 6408405"/>
              <a:gd name="connsiteY1" fmla="*/ 38834 h 1325880"/>
              <a:gd name="connsiteX2" fmla="*/ 132588 w 6408405"/>
              <a:gd name="connsiteY2" fmla="*/ 0 h 1325880"/>
              <a:gd name="connsiteX3" fmla="*/ 6275817 w 6408405"/>
              <a:gd name="connsiteY3" fmla="*/ 0 h 1325880"/>
              <a:gd name="connsiteX4" fmla="*/ 6369571 w 6408405"/>
              <a:gd name="connsiteY4" fmla="*/ 38834 h 1325880"/>
              <a:gd name="connsiteX5" fmla="*/ 6408405 w 6408405"/>
              <a:gd name="connsiteY5" fmla="*/ 132588 h 1325880"/>
              <a:gd name="connsiteX6" fmla="*/ 6408405 w 6408405"/>
              <a:gd name="connsiteY6" fmla="*/ 1193292 h 1325880"/>
              <a:gd name="connsiteX7" fmla="*/ 6369571 w 6408405"/>
              <a:gd name="connsiteY7" fmla="*/ 1287046 h 1325880"/>
              <a:gd name="connsiteX8" fmla="*/ 6275817 w 6408405"/>
              <a:gd name="connsiteY8" fmla="*/ 1325880 h 1325880"/>
              <a:gd name="connsiteX9" fmla="*/ 132588 w 6408405"/>
              <a:gd name="connsiteY9" fmla="*/ 1325880 h 1325880"/>
              <a:gd name="connsiteX10" fmla="*/ 38834 w 6408405"/>
              <a:gd name="connsiteY10" fmla="*/ 1287046 h 1325880"/>
              <a:gd name="connsiteX11" fmla="*/ 0 w 6408405"/>
              <a:gd name="connsiteY11" fmla="*/ 1193292 h 1325880"/>
              <a:gd name="connsiteX12" fmla="*/ 0 w 6408405"/>
              <a:gd name="connsiteY12" fmla="*/ 132588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08405" h="1325880">
                <a:moveTo>
                  <a:pt x="0" y="132588"/>
                </a:moveTo>
                <a:cubicBezTo>
                  <a:pt x="0" y="97423"/>
                  <a:pt x="13969" y="63699"/>
                  <a:pt x="38834" y="38834"/>
                </a:cubicBezTo>
                <a:cubicBezTo>
                  <a:pt x="63699" y="13969"/>
                  <a:pt x="97423" y="0"/>
                  <a:pt x="132588" y="0"/>
                </a:cubicBezTo>
                <a:lnTo>
                  <a:pt x="6275817" y="0"/>
                </a:lnTo>
                <a:cubicBezTo>
                  <a:pt x="6310982" y="0"/>
                  <a:pt x="6344706" y="13969"/>
                  <a:pt x="6369571" y="38834"/>
                </a:cubicBezTo>
                <a:cubicBezTo>
                  <a:pt x="6394436" y="63699"/>
                  <a:pt x="6408405" y="97423"/>
                  <a:pt x="6408405" y="132588"/>
                </a:cubicBezTo>
                <a:lnTo>
                  <a:pt x="6408405" y="1193292"/>
                </a:lnTo>
                <a:cubicBezTo>
                  <a:pt x="6408405" y="1228457"/>
                  <a:pt x="6394436" y="1262181"/>
                  <a:pt x="6369571" y="1287046"/>
                </a:cubicBezTo>
                <a:cubicBezTo>
                  <a:pt x="6344706" y="1311911"/>
                  <a:pt x="6310982" y="1325880"/>
                  <a:pt x="6275817" y="1325880"/>
                </a:cubicBezTo>
                <a:lnTo>
                  <a:pt x="132588" y="1325880"/>
                </a:lnTo>
                <a:cubicBezTo>
                  <a:pt x="97423" y="1325880"/>
                  <a:pt x="63699" y="1311911"/>
                  <a:pt x="38834" y="1287046"/>
                </a:cubicBezTo>
                <a:cubicBezTo>
                  <a:pt x="13969" y="1262181"/>
                  <a:pt x="0" y="1228457"/>
                  <a:pt x="0" y="1193292"/>
                </a:cubicBezTo>
                <a:lnTo>
                  <a:pt x="0" y="132588"/>
                </a:lnTo>
                <a:close/>
              </a:path>
            </a:pathLst>
          </a:custGeom>
          <a:solidFill>
            <a:srgbClr val="FF7F00"/>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spcFirstLastPara="0" vert="horz" wrap="square" lIns="153134" tIns="153134" rIns="1392699" bIns="153134" numCol="1" spcCol="1270" anchor="ctr" anchorCtr="0">
            <a:noAutofit/>
          </a:bodyPr>
          <a:lstStyle/>
          <a:p>
            <a:pPr lvl="0" algn="l" defTabSz="1333500">
              <a:lnSpc>
                <a:spcPct val="90000"/>
              </a:lnSpc>
              <a:spcBef>
                <a:spcPct val="0"/>
              </a:spcBef>
              <a:spcAft>
                <a:spcPct val="35000"/>
              </a:spcAft>
            </a:pPr>
            <a:r>
              <a:rPr lang="en-US" sz="3000" kern="1200" dirty="0" smtClean="0"/>
              <a:t>“Intent to bring about infringement”</a:t>
            </a:r>
            <a:endParaRPr lang="en-US" sz="3000" kern="1200" dirty="0"/>
          </a:p>
        </p:txBody>
      </p:sp>
      <p:sp>
        <p:nvSpPr>
          <p:cNvPr id="12" name="Freeform 11"/>
          <p:cNvSpPr/>
          <p:nvPr/>
        </p:nvSpPr>
        <p:spPr>
          <a:xfrm>
            <a:off x="624806" y="2819401"/>
            <a:ext cx="7863840" cy="1325880"/>
          </a:xfrm>
          <a:custGeom>
            <a:avLst/>
            <a:gdLst>
              <a:gd name="connsiteX0" fmla="*/ 0 w 7300009"/>
              <a:gd name="connsiteY0" fmla="*/ 132588 h 1325880"/>
              <a:gd name="connsiteX1" fmla="*/ 38834 w 7300009"/>
              <a:gd name="connsiteY1" fmla="*/ 38834 h 1325880"/>
              <a:gd name="connsiteX2" fmla="*/ 132588 w 7300009"/>
              <a:gd name="connsiteY2" fmla="*/ 0 h 1325880"/>
              <a:gd name="connsiteX3" fmla="*/ 7167421 w 7300009"/>
              <a:gd name="connsiteY3" fmla="*/ 0 h 1325880"/>
              <a:gd name="connsiteX4" fmla="*/ 7261175 w 7300009"/>
              <a:gd name="connsiteY4" fmla="*/ 38834 h 1325880"/>
              <a:gd name="connsiteX5" fmla="*/ 7300009 w 7300009"/>
              <a:gd name="connsiteY5" fmla="*/ 132588 h 1325880"/>
              <a:gd name="connsiteX6" fmla="*/ 7300009 w 7300009"/>
              <a:gd name="connsiteY6" fmla="*/ 1193292 h 1325880"/>
              <a:gd name="connsiteX7" fmla="*/ 7261175 w 7300009"/>
              <a:gd name="connsiteY7" fmla="*/ 1287046 h 1325880"/>
              <a:gd name="connsiteX8" fmla="*/ 7167421 w 7300009"/>
              <a:gd name="connsiteY8" fmla="*/ 1325880 h 1325880"/>
              <a:gd name="connsiteX9" fmla="*/ 132588 w 7300009"/>
              <a:gd name="connsiteY9" fmla="*/ 1325880 h 1325880"/>
              <a:gd name="connsiteX10" fmla="*/ 38834 w 7300009"/>
              <a:gd name="connsiteY10" fmla="*/ 1287046 h 1325880"/>
              <a:gd name="connsiteX11" fmla="*/ 0 w 7300009"/>
              <a:gd name="connsiteY11" fmla="*/ 1193292 h 1325880"/>
              <a:gd name="connsiteX12" fmla="*/ 0 w 7300009"/>
              <a:gd name="connsiteY12" fmla="*/ 132588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0009" h="1325880">
                <a:moveTo>
                  <a:pt x="0" y="132588"/>
                </a:moveTo>
                <a:cubicBezTo>
                  <a:pt x="0" y="97423"/>
                  <a:pt x="13969" y="63699"/>
                  <a:pt x="38834" y="38834"/>
                </a:cubicBezTo>
                <a:cubicBezTo>
                  <a:pt x="63699" y="13969"/>
                  <a:pt x="97423" y="0"/>
                  <a:pt x="132588" y="0"/>
                </a:cubicBezTo>
                <a:lnTo>
                  <a:pt x="7167421" y="0"/>
                </a:lnTo>
                <a:cubicBezTo>
                  <a:pt x="7202586" y="0"/>
                  <a:pt x="7236310" y="13969"/>
                  <a:pt x="7261175" y="38834"/>
                </a:cubicBezTo>
                <a:cubicBezTo>
                  <a:pt x="7286040" y="63699"/>
                  <a:pt x="7300009" y="97423"/>
                  <a:pt x="7300009" y="132588"/>
                </a:cubicBezTo>
                <a:lnTo>
                  <a:pt x="7300009" y="1193292"/>
                </a:lnTo>
                <a:cubicBezTo>
                  <a:pt x="7300009" y="1228457"/>
                  <a:pt x="7286040" y="1262181"/>
                  <a:pt x="7261175" y="1287046"/>
                </a:cubicBezTo>
                <a:cubicBezTo>
                  <a:pt x="7236310" y="1311911"/>
                  <a:pt x="7202586" y="1325880"/>
                  <a:pt x="7167421" y="1325880"/>
                </a:cubicBezTo>
                <a:lnTo>
                  <a:pt x="132588" y="1325880"/>
                </a:lnTo>
                <a:cubicBezTo>
                  <a:pt x="97423" y="1325880"/>
                  <a:pt x="63699" y="1311911"/>
                  <a:pt x="38834" y="1287046"/>
                </a:cubicBezTo>
                <a:cubicBezTo>
                  <a:pt x="13969" y="1262181"/>
                  <a:pt x="0" y="1228457"/>
                  <a:pt x="0" y="1193292"/>
                </a:cubicBezTo>
                <a:lnTo>
                  <a:pt x="0" y="132588"/>
                </a:lnTo>
                <a:close/>
              </a:path>
            </a:pathLst>
          </a:custGeom>
          <a:solidFill>
            <a:srgbClr val="C00000"/>
          </a:solidFill>
        </p:spPr>
        <p:style>
          <a:lnRef idx="2">
            <a:schemeClr val="lt1">
              <a:hueOff val="0"/>
              <a:satOff val="0"/>
              <a:lumOff val="0"/>
              <a:alphaOff val="0"/>
            </a:schemeClr>
          </a:lnRef>
          <a:fillRef idx="1">
            <a:scrgbClr r="0" g="0" b="0"/>
          </a:fillRef>
          <a:effectRef idx="0">
            <a:schemeClr val="accent5">
              <a:hueOff val="-940123"/>
              <a:satOff val="-47576"/>
              <a:lumOff val="-1274"/>
              <a:alphaOff val="0"/>
            </a:schemeClr>
          </a:effectRef>
          <a:fontRef idx="minor">
            <a:schemeClr val="lt1"/>
          </a:fontRef>
        </p:style>
        <p:txBody>
          <a:bodyPr spcFirstLastPara="0" vert="horz" wrap="square" lIns="153134" tIns="153134" rIns="1696633" bIns="153134" numCol="1" spcCol="1270" anchor="ctr" anchorCtr="0">
            <a:noAutofit/>
          </a:bodyPr>
          <a:lstStyle/>
          <a:p>
            <a:pPr lvl="0" algn="l" defTabSz="1333500">
              <a:lnSpc>
                <a:spcPct val="90000"/>
              </a:lnSpc>
              <a:spcBef>
                <a:spcPct val="0"/>
              </a:spcBef>
              <a:spcAft>
                <a:spcPct val="35000"/>
              </a:spcAft>
            </a:pPr>
            <a:r>
              <a:rPr lang="en-US" sz="3000" kern="1200" dirty="0" smtClean="0"/>
              <a:t>“Made no attempt to reduce infringing activity”</a:t>
            </a:r>
            <a:endParaRPr lang="en-US" sz="3000" kern="1200" dirty="0"/>
          </a:p>
        </p:txBody>
      </p:sp>
      <p:sp>
        <p:nvSpPr>
          <p:cNvPr id="2" name="Title 1"/>
          <p:cNvSpPr>
            <a:spLocks noGrp="1"/>
          </p:cNvSpPr>
          <p:nvPr>
            <p:ph type="title"/>
          </p:nvPr>
        </p:nvSpPr>
        <p:spPr/>
        <p:txBody>
          <a:bodyPr/>
          <a:lstStyle/>
          <a:p>
            <a:r>
              <a:rPr lang="en-US" sz="4400" b="1" dirty="0" err="1" smtClean="0">
                <a:latin typeface="Gloucester MT Extra Condensed" pitchFamily="18" charset="0"/>
              </a:rPr>
              <a:t>Grokster</a:t>
            </a:r>
            <a:r>
              <a:rPr lang="en-US" sz="4400" b="1" dirty="0" smtClean="0">
                <a:latin typeface="Gloucester MT Extra Condensed" pitchFamily="18" charset="0"/>
              </a:rPr>
              <a:t> at the Supreme Court</a:t>
            </a:r>
            <a:endParaRPr lang="en-US" sz="4400" b="1" dirty="0">
              <a:latin typeface="Gloucester MT Extra Condensed" pitchFamily="18" charset="0"/>
            </a:endParaRPr>
          </a:p>
        </p:txBody>
      </p:sp>
      <p:sp>
        <p:nvSpPr>
          <p:cNvPr id="4" name="Date Placeholder 3"/>
          <p:cNvSpPr>
            <a:spLocks noGrp="1"/>
          </p:cNvSpPr>
          <p:nvPr>
            <p:ph type="dt" sz="half" idx="10"/>
          </p:nvPr>
        </p:nvSpPr>
        <p:spPr/>
        <p:txBody>
          <a:bodyPr/>
          <a:lstStyle/>
          <a:p>
            <a:fld id="{F9D4C863-FD0D-44A9-8EB0-E2E64D01D298}" type="datetime1">
              <a:rPr lang="en-US" smtClean="0"/>
              <a:pPr/>
              <a:t>2/13/2012</a:t>
            </a:fld>
            <a:endParaRPr lang="en-US"/>
          </a:p>
        </p:txBody>
      </p:sp>
      <p:sp>
        <p:nvSpPr>
          <p:cNvPr id="5" name="Slide Number Placeholder 4"/>
          <p:cNvSpPr>
            <a:spLocks noGrp="1"/>
          </p:cNvSpPr>
          <p:nvPr>
            <p:ph type="sldNum" sz="quarter" idx="12"/>
          </p:nvPr>
        </p:nvSpPr>
        <p:spPr/>
        <p:txBody>
          <a:bodyPr/>
          <a:lstStyle/>
          <a:p>
            <a:fld id="{35631A8E-801F-401B-ACF7-711EAD65D5F0}" type="slidenum">
              <a:rPr lang="en-US" smtClean="0"/>
              <a:pPr/>
              <a:t>50</a:t>
            </a:fld>
            <a:endParaRPr lang="en-US"/>
          </a:p>
        </p:txBody>
      </p:sp>
      <p:sp>
        <p:nvSpPr>
          <p:cNvPr id="17" name="Rectangle 16"/>
          <p:cNvSpPr/>
          <p:nvPr/>
        </p:nvSpPr>
        <p:spPr>
          <a:xfrm>
            <a:off x="0" y="5715000"/>
            <a:ext cx="9144000" cy="461665"/>
          </a:xfrm>
          <a:prstGeom prst="rect">
            <a:avLst/>
          </a:prstGeom>
        </p:spPr>
        <p:txBody>
          <a:bodyPr wrap="square">
            <a:spAutoFit/>
          </a:bodyPr>
          <a:lstStyle/>
          <a:p>
            <a:pPr algn="r"/>
            <a:r>
              <a:rPr lang="en-US" sz="2400" dirty="0" smtClean="0">
                <a:latin typeface="Gloucester MT Extra Condensed" pitchFamily="18" charset="0"/>
              </a:rPr>
              <a:t>Metro-Goldwyn-Mayer Studios Inc. et al. v. </a:t>
            </a:r>
            <a:r>
              <a:rPr lang="en-US" sz="2400" dirty="0" err="1" smtClean="0">
                <a:latin typeface="Gloucester MT Extra Condensed" pitchFamily="18" charset="0"/>
              </a:rPr>
              <a:t>Grokster</a:t>
            </a:r>
            <a:r>
              <a:rPr lang="en-US" sz="2400" dirty="0" smtClean="0">
                <a:latin typeface="Gloucester MT Extra Condensed" pitchFamily="18" charset="0"/>
              </a:rPr>
              <a:t>, Ltd., et al. 2005</a:t>
            </a:r>
            <a:endParaRPr lang="en-US" sz="2400" dirty="0">
              <a:latin typeface="Gloucester MT Extra Condensed"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t>
            </a:r>
            <a:r>
              <a:rPr lang="en-US" dirty="0" err="1" smtClean="0"/>
              <a:t>Grokster</a:t>
            </a:r>
            <a:r>
              <a:rPr lang="en-US" dirty="0" smtClean="0"/>
              <a:t> differed from Sony</a:t>
            </a:r>
            <a:endParaRPr lang="en-US" dirty="0"/>
          </a:p>
        </p:txBody>
      </p:sp>
      <p:sp>
        <p:nvSpPr>
          <p:cNvPr id="3" name="Content Placeholder 2"/>
          <p:cNvSpPr>
            <a:spLocks noGrp="1"/>
          </p:cNvSpPr>
          <p:nvPr>
            <p:ph idx="1"/>
          </p:nvPr>
        </p:nvSpPr>
        <p:spPr/>
        <p:txBody>
          <a:bodyPr/>
          <a:lstStyle/>
          <a:p>
            <a:r>
              <a:rPr lang="en-US" dirty="0" smtClean="0"/>
              <a:t>No evidence that noninfringing use was substantial</a:t>
            </a:r>
          </a:p>
          <a:p>
            <a:r>
              <a:rPr lang="en-US" dirty="0" smtClean="0"/>
              <a:t>Evidence that the company</a:t>
            </a:r>
          </a:p>
          <a:p>
            <a:pPr lvl="1"/>
            <a:r>
              <a:rPr lang="en-US" dirty="0" smtClean="0"/>
              <a:t>Knew of widespread infringement by its customers</a:t>
            </a:r>
          </a:p>
          <a:p>
            <a:pPr lvl="1"/>
            <a:r>
              <a:rPr lang="en-US" dirty="0" smtClean="0"/>
              <a:t>Promoted the service for infringing use</a:t>
            </a:r>
          </a:p>
          <a:p>
            <a:pPr lvl="1"/>
            <a:r>
              <a:rPr lang="en-US" dirty="0" smtClean="0"/>
              <a:t>Avoided removing copyrighted materials </a:t>
            </a:r>
          </a:p>
          <a:p>
            <a:pPr lvl="1"/>
            <a:r>
              <a:rPr lang="en-US" dirty="0" smtClean="0"/>
              <a:t>Sought to profit from the infringing use</a:t>
            </a:r>
          </a:p>
          <a:p>
            <a:r>
              <a:rPr lang="en-US" dirty="0" smtClean="0"/>
              <a:t>No finding that the use was fair</a:t>
            </a:r>
          </a:p>
          <a:p>
            <a:endParaRPr lang="en-US" dirty="0" smtClean="0"/>
          </a:p>
        </p:txBody>
      </p:sp>
      <p:sp>
        <p:nvSpPr>
          <p:cNvPr id="4" name="Date Placeholder 3"/>
          <p:cNvSpPr>
            <a:spLocks noGrp="1"/>
          </p:cNvSpPr>
          <p:nvPr>
            <p:ph type="dt" sz="half" idx="10"/>
          </p:nvPr>
        </p:nvSpPr>
        <p:spPr/>
        <p:txBody>
          <a:bodyPr/>
          <a:lstStyle/>
          <a:p>
            <a:fld id="{F9D4C863-FD0D-44A9-8EB0-E2E64D01D298}" type="datetime1">
              <a:rPr lang="en-US" smtClean="0"/>
              <a:pPr/>
              <a:t>2/13/2012</a:t>
            </a:fld>
            <a:endParaRPr lang="en-US"/>
          </a:p>
        </p:txBody>
      </p:sp>
      <p:sp>
        <p:nvSpPr>
          <p:cNvPr id="5" name="Slide Number Placeholder 4"/>
          <p:cNvSpPr>
            <a:spLocks noGrp="1"/>
          </p:cNvSpPr>
          <p:nvPr>
            <p:ph type="sldNum" sz="quarter" idx="12"/>
          </p:nvPr>
        </p:nvSpPr>
        <p:spPr/>
        <p:txBody>
          <a:bodyPr/>
          <a:lstStyle/>
          <a:p>
            <a:fld id="{35631A8E-801F-401B-ACF7-711EAD65D5F0}" type="slidenum">
              <a:rPr lang="en-US" smtClean="0"/>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41362"/>
          </a:xfrm>
        </p:spPr>
        <p:txBody>
          <a:bodyPr/>
          <a:lstStyle/>
          <a:p>
            <a:r>
              <a:rPr lang="en-US" sz="3200" dirty="0" smtClean="0"/>
              <a:t>Litigation: Key Takeaways</a:t>
            </a:r>
            <a:endParaRPr lang="en-US" sz="3200" dirty="0"/>
          </a:p>
        </p:txBody>
      </p:sp>
      <p:sp>
        <p:nvSpPr>
          <p:cNvPr id="3" name="Content Placeholder 2"/>
          <p:cNvSpPr>
            <a:spLocks noGrp="1"/>
          </p:cNvSpPr>
          <p:nvPr>
            <p:ph idx="1"/>
          </p:nvPr>
        </p:nvSpPr>
        <p:spPr>
          <a:xfrm>
            <a:off x="457200" y="1143000"/>
            <a:ext cx="8229600" cy="4953000"/>
          </a:xfrm>
        </p:spPr>
        <p:txBody>
          <a:bodyPr/>
          <a:lstStyle/>
          <a:p>
            <a:r>
              <a:rPr lang="en-US" dirty="0" smtClean="0"/>
              <a:t>Sony </a:t>
            </a:r>
            <a:r>
              <a:rPr lang="en-US" dirty="0" err="1" smtClean="0"/>
              <a:t>Betamax</a:t>
            </a:r>
            <a:r>
              <a:rPr lang="en-US" dirty="0" smtClean="0"/>
              <a:t> added an innovation “safe harbor” </a:t>
            </a:r>
          </a:p>
          <a:p>
            <a:pPr lvl="1"/>
            <a:r>
              <a:rPr lang="en-US" dirty="0" smtClean="0"/>
              <a:t>Substantial non-infringing use</a:t>
            </a:r>
          </a:p>
          <a:p>
            <a:pPr lvl="1"/>
            <a:r>
              <a:rPr lang="en-US" dirty="0" smtClean="0"/>
              <a:t>Awareness that some users are infringing does not itself create liability</a:t>
            </a:r>
          </a:p>
          <a:p>
            <a:r>
              <a:rPr lang="en-US" dirty="0" smtClean="0"/>
              <a:t>Napster and </a:t>
            </a:r>
            <a:r>
              <a:rPr lang="en-US" dirty="0" err="1" smtClean="0"/>
              <a:t>Grokster</a:t>
            </a:r>
            <a:r>
              <a:rPr lang="en-US" dirty="0" smtClean="0"/>
              <a:t> showed “safe harbor” limits</a:t>
            </a:r>
          </a:p>
          <a:p>
            <a:pPr lvl="1"/>
            <a:r>
              <a:rPr lang="en-US" dirty="0" smtClean="0"/>
              <a:t>Helps if the non-infringing use is substantial</a:t>
            </a:r>
          </a:p>
          <a:p>
            <a:pPr lvl="1"/>
            <a:r>
              <a:rPr lang="en-US" dirty="0" smtClean="0"/>
              <a:t>Promoting a service for infringement can create liability for infringement</a:t>
            </a:r>
          </a:p>
          <a:p>
            <a:r>
              <a:rPr lang="en-US" dirty="0" smtClean="0"/>
              <a:t>Innovations in media can require accommodations on all sides</a:t>
            </a:r>
          </a:p>
          <a:p>
            <a:pPr lvl="1"/>
            <a:r>
              <a:rPr lang="en-US" dirty="0" smtClean="0"/>
              <a:t>This can happen through negotiations</a:t>
            </a:r>
          </a:p>
          <a:p>
            <a:pPr lvl="1"/>
            <a:r>
              <a:rPr lang="en-US" dirty="0" smtClean="0"/>
              <a:t>When it doesn’t, it happens in court</a:t>
            </a:r>
          </a:p>
          <a:p>
            <a:pPr lvl="1"/>
            <a:endParaRPr lang="en-US" dirty="0" smtClean="0"/>
          </a:p>
          <a:p>
            <a:endParaRPr lang="en-US" dirty="0" smtClean="0"/>
          </a:p>
          <a:p>
            <a:pPr lvl="1"/>
            <a:endParaRPr lang="en-US" dirty="0"/>
          </a:p>
        </p:txBody>
      </p:sp>
      <p:sp>
        <p:nvSpPr>
          <p:cNvPr id="4" name="Date Placeholder 3"/>
          <p:cNvSpPr>
            <a:spLocks noGrp="1"/>
          </p:cNvSpPr>
          <p:nvPr>
            <p:ph type="dt" sz="half" idx="10"/>
          </p:nvPr>
        </p:nvSpPr>
        <p:spPr/>
        <p:txBody>
          <a:bodyPr/>
          <a:lstStyle/>
          <a:p>
            <a:fld id="{F9D4C863-FD0D-44A9-8EB0-E2E64D01D298}" type="datetime1">
              <a:rPr lang="en-US" smtClean="0"/>
              <a:pPr/>
              <a:t>2/13/2012</a:t>
            </a:fld>
            <a:endParaRPr lang="en-US"/>
          </a:p>
        </p:txBody>
      </p:sp>
      <p:sp>
        <p:nvSpPr>
          <p:cNvPr id="5" name="Slide Number Placeholder 4"/>
          <p:cNvSpPr>
            <a:spLocks noGrp="1"/>
          </p:cNvSpPr>
          <p:nvPr>
            <p:ph type="sldNum" sz="quarter" idx="12"/>
          </p:nvPr>
        </p:nvSpPr>
        <p:spPr/>
        <p:txBody>
          <a:bodyPr/>
          <a:lstStyle/>
          <a:p>
            <a:fld id="{35631A8E-801F-401B-ACF7-711EAD65D5F0}" type="slidenum">
              <a:rPr lang="en-US" smtClean="0"/>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2F6AB47-9B23-4377-A2B9-C24C4E1B656C}" type="datetime1">
              <a:rPr lang="en-US" smtClean="0"/>
              <a:pPr/>
              <a:t>2/13/2012</a:t>
            </a:fld>
            <a:endParaRPr lang="en-US" dirty="0"/>
          </a:p>
        </p:txBody>
      </p:sp>
      <p:sp>
        <p:nvSpPr>
          <p:cNvPr id="5" name="Slide Number Placeholder 4"/>
          <p:cNvSpPr>
            <a:spLocks noGrp="1"/>
          </p:cNvSpPr>
          <p:nvPr>
            <p:ph type="sldNum" sz="quarter" idx="12"/>
          </p:nvPr>
        </p:nvSpPr>
        <p:spPr/>
        <p:txBody>
          <a:bodyPr/>
          <a:lstStyle/>
          <a:p>
            <a:fld id="{35631A8E-801F-401B-ACF7-711EAD65D5F0}" type="slidenum">
              <a:rPr lang="en-US" smtClean="0"/>
              <a:pPr/>
              <a:t>53</a:t>
            </a:fld>
            <a:endParaRPr lang="en-US"/>
          </a:p>
        </p:txBody>
      </p:sp>
      <p:sp>
        <p:nvSpPr>
          <p:cNvPr id="8" name="TextBox 7"/>
          <p:cNvSpPr txBox="1"/>
          <p:nvPr/>
        </p:nvSpPr>
        <p:spPr>
          <a:xfrm>
            <a:off x="0" y="2819400"/>
            <a:ext cx="4495800" cy="1089529"/>
          </a:xfrm>
          <a:prstGeom prst="rect">
            <a:avLst/>
          </a:prstGeom>
          <a:noFill/>
        </p:spPr>
        <p:txBody>
          <a:bodyPr wrap="square" rtlCol="0">
            <a:spAutoFit/>
          </a:bodyPr>
          <a:lstStyle/>
          <a:p>
            <a:pPr lvl="0" algn="ctr">
              <a:lnSpc>
                <a:spcPct val="90000"/>
              </a:lnSpc>
              <a:spcBef>
                <a:spcPts val="1200"/>
              </a:spcBef>
            </a:pPr>
            <a:r>
              <a:rPr lang="en-US" sz="7200" dirty="0" smtClean="0">
                <a:latin typeface="Imprint MT Shadow" pitchFamily="82" charset="0"/>
              </a:rPr>
              <a:t>Legislation</a:t>
            </a:r>
            <a:endParaRPr lang="en-US" sz="5400" dirty="0" smtClean="0">
              <a:solidFill>
                <a:schemeClr val="tx2"/>
              </a:solidFill>
              <a:latin typeface="Gloucester MT Extra Condensed" pitchFamily="18" charset="0"/>
            </a:endParaRPr>
          </a:p>
        </p:txBody>
      </p:sp>
      <p:pic>
        <p:nvPicPr>
          <p:cNvPr id="14" name="Picture 13" descr="congress.jpg"/>
          <p:cNvPicPr>
            <a:picLocks noChangeAspect="1"/>
          </p:cNvPicPr>
          <p:nvPr/>
        </p:nvPicPr>
        <p:blipFill>
          <a:blip r:embed="rId3" cstate="print"/>
          <a:stretch>
            <a:fillRect/>
          </a:stretch>
        </p:blipFill>
        <p:spPr>
          <a:xfrm>
            <a:off x="4608149" y="0"/>
            <a:ext cx="4612051" cy="6858000"/>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2895600" cy="1371600"/>
          </a:xfrm>
        </p:spPr>
        <p:txBody>
          <a:bodyPr/>
          <a:lstStyle/>
          <a:p>
            <a:r>
              <a:rPr lang="en-US" dirty="0" smtClean="0"/>
              <a:t>Copyright and US Law</a:t>
            </a:r>
            <a:endParaRPr lang="en-US" dirty="0"/>
          </a:p>
        </p:txBody>
      </p:sp>
      <p:sp>
        <p:nvSpPr>
          <p:cNvPr id="4" name="Date Placeholder 3"/>
          <p:cNvSpPr>
            <a:spLocks noGrp="1"/>
          </p:cNvSpPr>
          <p:nvPr>
            <p:ph type="dt" sz="half" idx="10"/>
          </p:nvPr>
        </p:nvSpPr>
        <p:spPr/>
        <p:txBody>
          <a:bodyPr/>
          <a:lstStyle/>
          <a:p>
            <a:fld id="{F9D4C863-FD0D-44A9-8EB0-E2E64D01D298}" type="datetime1">
              <a:rPr lang="en-US" smtClean="0"/>
              <a:pPr/>
              <a:t>2/13/2012</a:t>
            </a:fld>
            <a:endParaRPr lang="en-US"/>
          </a:p>
        </p:txBody>
      </p:sp>
      <p:sp>
        <p:nvSpPr>
          <p:cNvPr id="5" name="Slide Number Placeholder 4"/>
          <p:cNvSpPr>
            <a:spLocks noGrp="1"/>
          </p:cNvSpPr>
          <p:nvPr>
            <p:ph type="sldNum" sz="quarter" idx="12"/>
          </p:nvPr>
        </p:nvSpPr>
        <p:spPr/>
        <p:txBody>
          <a:bodyPr/>
          <a:lstStyle/>
          <a:p>
            <a:fld id="{35631A8E-801F-401B-ACF7-711EAD65D5F0}" type="slidenum">
              <a:rPr lang="en-US" smtClean="0"/>
              <a:pPr/>
              <a:t>54</a:t>
            </a:fld>
            <a:endParaRPr lang="en-US"/>
          </a:p>
        </p:txBody>
      </p:sp>
      <p:graphicFrame>
        <p:nvGraphicFramePr>
          <p:cNvPr id="8" name="Content Placeholder 7"/>
          <p:cNvGraphicFramePr>
            <a:graphicFrameLocks noGrp="1"/>
          </p:cNvGraphicFramePr>
          <p:nvPr>
            <p:ph idx="1"/>
          </p:nvPr>
        </p:nvGraphicFramePr>
        <p:xfrm>
          <a:off x="3657600" y="1371600"/>
          <a:ext cx="4876800" cy="26243280"/>
        </p:xfrm>
        <a:graphic>
          <a:graphicData uri="http://schemas.openxmlformats.org/drawingml/2006/table">
            <a:tbl>
              <a:tblPr firstRow="1" bandRow="1">
                <a:effectLst/>
                <a:tableStyleId>{D27102A9-8310-4765-A935-A1911B00CA55}</a:tableStyleId>
              </a:tblPr>
              <a:tblGrid>
                <a:gridCol w="4876800"/>
              </a:tblGrid>
              <a:tr h="5910263">
                <a:tc>
                  <a:txBody>
                    <a:bodyPr/>
                    <a:lstStyle/>
                    <a:p>
                      <a:pPr indent="-457200">
                        <a:lnSpc>
                          <a:spcPct val="100000"/>
                        </a:lnSpc>
                        <a:spcAft>
                          <a:spcPts val="1200"/>
                        </a:spcAft>
                        <a:buFont typeface="Arial" pitchFamily="34" charset="0"/>
                        <a:buChar char="•"/>
                      </a:pPr>
                      <a:r>
                        <a:rPr lang="en-US" sz="2800" b="0" dirty="0" smtClean="0"/>
                        <a:t>Constitution, 1783</a:t>
                      </a:r>
                    </a:p>
                    <a:p>
                      <a:pPr indent="-457200">
                        <a:lnSpc>
                          <a:spcPct val="100000"/>
                        </a:lnSpc>
                        <a:spcAft>
                          <a:spcPts val="1200"/>
                        </a:spcAft>
                        <a:buFont typeface="Arial" pitchFamily="34" charset="0"/>
                        <a:buChar char="•"/>
                      </a:pPr>
                      <a:r>
                        <a:rPr lang="en-US" sz="2800" b="0" dirty="0" smtClean="0"/>
                        <a:t>Copyright</a:t>
                      </a:r>
                      <a:r>
                        <a:rPr lang="en-US" sz="2800" b="0" baseline="0" dirty="0" smtClean="0"/>
                        <a:t>  Act of 1790</a:t>
                      </a:r>
                    </a:p>
                    <a:p>
                      <a:pPr marL="0" marR="0" indent="-457200" algn="l" defTabSz="914400" rtl="0" eaLnBrk="1" fontAlgn="auto" latinLnBrk="0" hangingPunct="1">
                        <a:lnSpc>
                          <a:spcPct val="100000"/>
                        </a:lnSpc>
                        <a:spcBef>
                          <a:spcPts val="0"/>
                        </a:spcBef>
                        <a:spcAft>
                          <a:spcPts val="1200"/>
                        </a:spcAft>
                        <a:buClrTx/>
                        <a:buSzTx/>
                        <a:buFont typeface="Arial" pitchFamily="34" charset="0"/>
                        <a:buChar char="•"/>
                        <a:tabLst/>
                        <a:defRPr/>
                      </a:pPr>
                      <a:r>
                        <a:rPr lang="en-US" sz="2800" b="0" dirty="0" smtClean="0"/>
                        <a:t>Berne Convention, 1886</a:t>
                      </a:r>
                    </a:p>
                    <a:p>
                      <a:pPr indent="-457200">
                        <a:lnSpc>
                          <a:spcPct val="100000"/>
                        </a:lnSpc>
                        <a:spcAft>
                          <a:spcPts val="1200"/>
                        </a:spcAft>
                        <a:buFont typeface="Arial" pitchFamily="34" charset="0"/>
                        <a:buChar char="•"/>
                      </a:pPr>
                      <a:r>
                        <a:rPr lang="en-US" sz="2800" b="0" dirty="0" smtClean="0"/>
                        <a:t>Copyright Act of 1909</a:t>
                      </a:r>
                    </a:p>
                    <a:p>
                      <a:pPr indent="-457200">
                        <a:lnSpc>
                          <a:spcPct val="100000"/>
                        </a:lnSpc>
                        <a:spcAft>
                          <a:spcPts val="1200"/>
                        </a:spcAft>
                        <a:buFont typeface="Arial" pitchFamily="34" charset="0"/>
                        <a:buChar char="•"/>
                      </a:pPr>
                      <a:r>
                        <a:rPr lang="en-US" sz="2800" b="0" dirty="0" smtClean="0"/>
                        <a:t>Universal Copyright Convention, 1952</a:t>
                      </a:r>
                    </a:p>
                    <a:p>
                      <a:pPr indent="-457200">
                        <a:lnSpc>
                          <a:spcPct val="100000"/>
                        </a:lnSpc>
                        <a:spcAft>
                          <a:spcPts val="1200"/>
                        </a:spcAft>
                        <a:buFont typeface="Arial" pitchFamily="34" charset="0"/>
                        <a:buChar char="•"/>
                      </a:pPr>
                      <a:r>
                        <a:rPr lang="en-US" sz="2800" b="0" dirty="0" smtClean="0"/>
                        <a:t>Copyright Act of 1976</a:t>
                      </a:r>
                    </a:p>
                    <a:p>
                      <a:pPr indent="-457200">
                        <a:lnSpc>
                          <a:spcPct val="100000"/>
                        </a:lnSpc>
                        <a:spcAft>
                          <a:spcPts val="1200"/>
                        </a:spcAft>
                        <a:buFont typeface="Arial" pitchFamily="34" charset="0"/>
                        <a:buChar char="•"/>
                      </a:pPr>
                      <a:r>
                        <a:rPr lang="en-US" sz="2800" b="0" dirty="0" smtClean="0"/>
                        <a:t>Semiconductor Chip Protection Act of 1984</a:t>
                      </a:r>
                    </a:p>
                    <a:p>
                      <a:pPr indent="-457200">
                        <a:lnSpc>
                          <a:spcPct val="100000"/>
                        </a:lnSpc>
                        <a:spcAft>
                          <a:spcPts val="1200"/>
                        </a:spcAft>
                        <a:buFont typeface="Arial" pitchFamily="34" charset="0"/>
                        <a:buChar char="•"/>
                      </a:pPr>
                      <a:r>
                        <a:rPr lang="en-US" sz="2800" b="0" dirty="0" smtClean="0"/>
                        <a:t>Satellite Home Viewer Act of 1988</a:t>
                      </a:r>
                    </a:p>
                    <a:p>
                      <a:pPr indent="-457200">
                        <a:lnSpc>
                          <a:spcPct val="100000"/>
                        </a:lnSpc>
                        <a:spcAft>
                          <a:spcPts val="1200"/>
                        </a:spcAft>
                        <a:buFont typeface="Arial" pitchFamily="34" charset="0"/>
                        <a:buChar char="•"/>
                      </a:pPr>
                      <a:r>
                        <a:rPr lang="en-US" sz="2800" b="0" dirty="0" smtClean="0"/>
                        <a:t>Visual Artists Rights Act of 1990</a:t>
                      </a:r>
                    </a:p>
                    <a:p>
                      <a:pPr indent="-457200">
                        <a:lnSpc>
                          <a:spcPct val="100000"/>
                        </a:lnSpc>
                        <a:spcAft>
                          <a:spcPts val="1200"/>
                        </a:spcAft>
                        <a:buFont typeface="Arial" pitchFamily="34" charset="0"/>
                        <a:buChar char="•"/>
                      </a:pPr>
                      <a:r>
                        <a:rPr lang="en-US" sz="2800" b="0" dirty="0" smtClean="0"/>
                        <a:t>Architectural Works Act of 1990</a:t>
                      </a:r>
                    </a:p>
                    <a:p>
                      <a:pPr indent="-457200">
                        <a:lnSpc>
                          <a:spcPct val="100000"/>
                        </a:lnSpc>
                        <a:spcAft>
                          <a:spcPts val="1200"/>
                        </a:spcAft>
                        <a:buFont typeface="Arial" pitchFamily="34" charset="0"/>
                        <a:buChar char="•"/>
                      </a:pPr>
                      <a:r>
                        <a:rPr lang="en-US" sz="2800" b="0" dirty="0" smtClean="0"/>
                        <a:t>Computer Software Rental Act of 1990</a:t>
                      </a:r>
                    </a:p>
                    <a:p>
                      <a:pPr indent="-457200">
                        <a:lnSpc>
                          <a:spcPct val="100000"/>
                        </a:lnSpc>
                        <a:spcAft>
                          <a:spcPts val="1200"/>
                        </a:spcAft>
                        <a:buFont typeface="Arial" pitchFamily="34" charset="0"/>
                        <a:buChar char="•"/>
                      </a:pPr>
                      <a:r>
                        <a:rPr lang="en-US" sz="2800" b="0" dirty="0" smtClean="0"/>
                        <a:t>Semiconductor </a:t>
                      </a:r>
                      <a:r>
                        <a:rPr lang="en-US" sz="2800" b="0" dirty="0" err="1" smtClean="0"/>
                        <a:t>Internation</a:t>
                      </a:r>
                      <a:r>
                        <a:rPr lang="en-US" sz="2800" b="0" dirty="0" smtClean="0"/>
                        <a:t> Protection Extension Act of 1991</a:t>
                      </a:r>
                    </a:p>
                    <a:p>
                      <a:pPr indent="-457200">
                        <a:lnSpc>
                          <a:spcPct val="100000"/>
                        </a:lnSpc>
                        <a:spcAft>
                          <a:spcPts val="1200"/>
                        </a:spcAft>
                        <a:buFont typeface="Arial" pitchFamily="34" charset="0"/>
                        <a:buChar char="•"/>
                      </a:pPr>
                      <a:r>
                        <a:rPr lang="en-US" sz="2800" b="0" dirty="0" smtClean="0"/>
                        <a:t>Audio Home Recording Act of 1992</a:t>
                      </a:r>
                    </a:p>
                    <a:p>
                      <a:pPr indent="-457200">
                        <a:lnSpc>
                          <a:spcPct val="100000"/>
                        </a:lnSpc>
                        <a:spcAft>
                          <a:spcPts val="1200"/>
                        </a:spcAft>
                        <a:buFont typeface="Arial" pitchFamily="34" charset="0"/>
                        <a:buChar char="•"/>
                      </a:pPr>
                      <a:r>
                        <a:rPr lang="en-US" sz="2800" b="0" dirty="0" smtClean="0"/>
                        <a:t>Satellite Home Viewer Act of 1994</a:t>
                      </a:r>
                    </a:p>
                    <a:p>
                      <a:pPr indent="-457200">
                        <a:lnSpc>
                          <a:spcPct val="100000"/>
                        </a:lnSpc>
                        <a:spcAft>
                          <a:spcPts val="1200"/>
                        </a:spcAft>
                        <a:buFont typeface="Arial" pitchFamily="34" charset="0"/>
                        <a:buChar char="•"/>
                      </a:pPr>
                      <a:r>
                        <a:rPr lang="en-US" sz="2800" b="0" dirty="0" smtClean="0"/>
                        <a:t>Digital Performance Right in Sound Recordings of 1995</a:t>
                      </a:r>
                    </a:p>
                    <a:p>
                      <a:pPr indent="-457200">
                        <a:lnSpc>
                          <a:spcPct val="100000"/>
                        </a:lnSpc>
                        <a:spcAft>
                          <a:spcPts val="1200"/>
                        </a:spcAft>
                        <a:buFont typeface="Arial" pitchFamily="34" charset="0"/>
                        <a:buChar char="•"/>
                      </a:pPr>
                      <a:r>
                        <a:rPr lang="en-US" sz="2800" b="0" dirty="0" smtClean="0"/>
                        <a:t>Sonny Bono Copyright Term Extension Act of 1998</a:t>
                      </a:r>
                    </a:p>
                    <a:p>
                      <a:pPr indent="-457200">
                        <a:lnSpc>
                          <a:spcPct val="100000"/>
                        </a:lnSpc>
                        <a:spcAft>
                          <a:spcPts val="1200"/>
                        </a:spcAft>
                        <a:buFont typeface="Arial" pitchFamily="34" charset="0"/>
                        <a:buChar char="•"/>
                      </a:pPr>
                      <a:r>
                        <a:rPr lang="en-US" sz="2800" b="0" dirty="0" smtClean="0"/>
                        <a:t>Digital Millennium Copyright Act of 1998</a:t>
                      </a:r>
                    </a:p>
                    <a:p>
                      <a:pPr indent="-457200">
                        <a:lnSpc>
                          <a:spcPct val="100000"/>
                        </a:lnSpc>
                        <a:spcAft>
                          <a:spcPts val="1200"/>
                        </a:spcAft>
                        <a:buFont typeface="Arial" pitchFamily="34" charset="0"/>
                        <a:buChar char="•"/>
                      </a:pPr>
                      <a:r>
                        <a:rPr lang="en-US" sz="2800" b="0" dirty="0" smtClean="0"/>
                        <a:t>Digital Theft Deterrence and Copyright Damages Improvement Act of 1999</a:t>
                      </a:r>
                    </a:p>
                    <a:p>
                      <a:pPr indent="-457200">
                        <a:lnSpc>
                          <a:spcPct val="100000"/>
                        </a:lnSpc>
                        <a:spcAft>
                          <a:spcPts val="1200"/>
                        </a:spcAft>
                        <a:buFont typeface="Arial" pitchFamily="34" charset="0"/>
                        <a:buChar char="•"/>
                      </a:pPr>
                      <a:r>
                        <a:rPr lang="en-US" sz="2800" b="0" dirty="0" smtClean="0"/>
                        <a:t>Technology, Education and Copyright Harmonization Act of 2002</a:t>
                      </a:r>
                    </a:p>
                    <a:p>
                      <a:pPr indent="-457200">
                        <a:lnSpc>
                          <a:spcPct val="100000"/>
                        </a:lnSpc>
                        <a:spcAft>
                          <a:spcPts val="1200"/>
                        </a:spcAft>
                        <a:buFont typeface="Arial" pitchFamily="34" charset="0"/>
                        <a:buChar char="•"/>
                      </a:pPr>
                      <a:r>
                        <a:rPr lang="en-US" sz="2800" b="0" dirty="0" smtClean="0"/>
                        <a:t>Small Webcaster Settlement Act of 2002</a:t>
                      </a:r>
                    </a:p>
                    <a:p>
                      <a:pPr indent="-457200">
                        <a:lnSpc>
                          <a:spcPct val="100000"/>
                        </a:lnSpc>
                        <a:spcAft>
                          <a:spcPts val="1200"/>
                        </a:spcAft>
                        <a:buFont typeface="Arial" pitchFamily="34" charset="0"/>
                        <a:buChar char="•"/>
                      </a:pPr>
                      <a:r>
                        <a:rPr lang="en-US" sz="2800" b="0" dirty="0" smtClean="0"/>
                        <a:t>Artists’ Rights and Theft Prevention Act of 2005</a:t>
                      </a:r>
                    </a:p>
                    <a:p>
                      <a:pPr indent="-457200">
                        <a:lnSpc>
                          <a:spcPct val="100000"/>
                        </a:lnSpc>
                        <a:spcAft>
                          <a:spcPts val="1200"/>
                        </a:spcAft>
                        <a:buFont typeface="Arial" pitchFamily="34" charset="0"/>
                        <a:buChar char="•"/>
                      </a:pPr>
                      <a:r>
                        <a:rPr lang="en-US" sz="2800" b="0" dirty="0" smtClean="0"/>
                        <a:t>Family Movie Act of 2005</a:t>
                      </a:r>
                    </a:p>
                    <a:p>
                      <a:pPr indent="-457200">
                        <a:lnSpc>
                          <a:spcPct val="100000"/>
                        </a:lnSpc>
                        <a:spcAft>
                          <a:spcPts val="1200"/>
                        </a:spcAft>
                        <a:buFont typeface="Arial" pitchFamily="34" charset="0"/>
                        <a:buChar char="•"/>
                      </a:pPr>
                      <a:r>
                        <a:rPr lang="en-US" sz="2800" b="0" dirty="0" smtClean="0"/>
                        <a:t>Preservation of Orphan Works Act of 2005</a:t>
                      </a:r>
                    </a:p>
                    <a:p>
                      <a:pPr indent="-457200">
                        <a:lnSpc>
                          <a:spcPct val="100000"/>
                        </a:lnSpc>
                        <a:spcAft>
                          <a:spcPts val="1200"/>
                        </a:spcAft>
                        <a:buFont typeface="Arial" pitchFamily="34" charset="0"/>
                        <a:buChar char="•"/>
                      </a:pPr>
                      <a:r>
                        <a:rPr lang="en-US" sz="2800" b="0" dirty="0" smtClean="0"/>
                        <a:t>Vessel Hull Protection Amendments</a:t>
                      </a:r>
                      <a:r>
                        <a:rPr lang="en-US" sz="2800" b="0" baseline="0" dirty="0" smtClean="0"/>
                        <a:t> of 2008</a:t>
                      </a:r>
                    </a:p>
                    <a:p>
                      <a:pPr indent="-457200">
                        <a:lnSpc>
                          <a:spcPct val="100000"/>
                        </a:lnSpc>
                        <a:spcAft>
                          <a:spcPts val="1200"/>
                        </a:spcAft>
                        <a:buFont typeface="Arial" pitchFamily="34" charset="0"/>
                        <a:buChar char="•"/>
                      </a:pPr>
                      <a:r>
                        <a:rPr lang="en-US" sz="2800" b="0" baseline="0" dirty="0" smtClean="0"/>
                        <a:t>Webcaster Settlement Act of 2008</a:t>
                      </a:r>
                    </a:p>
                    <a:p>
                      <a:pPr indent="-457200">
                        <a:lnSpc>
                          <a:spcPct val="100000"/>
                        </a:lnSpc>
                        <a:spcAft>
                          <a:spcPts val="1200"/>
                        </a:spcAft>
                        <a:buFont typeface="Arial" pitchFamily="34" charset="0"/>
                        <a:buChar char="•"/>
                      </a:pPr>
                      <a:r>
                        <a:rPr lang="en-US" sz="2800" b="0" baseline="0" dirty="0" smtClean="0"/>
                        <a:t>Webcaster Settlement Act of 2009</a:t>
                      </a:r>
                    </a:p>
                    <a:p>
                      <a:pPr indent="-457200">
                        <a:lnSpc>
                          <a:spcPct val="100000"/>
                        </a:lnSpc>
                        <a:spcAft>
                          <a:spcPts val="1200"/>
                        </a:spcAft>
                        <a:buFont typeface="Arial" pitchFamily="34" charset="0"/>
                        <a:buChar char="•"/>
                      </a:pPr>
                      <a:r>
                        <a:rPr lang="en-US" sz="2800" b="0" baseline="0" dirty="0" smtClean="0"/>
                        <a:t>Copyright Cleanup,  Clarification, and Corrections, Act of 2010</a:t>
                      </a:r>
                      <a:endParaRPr lang="en-US" sz="2800" b="0" dirty="0"/>
                    </a:p>
                  </a:txBody>
                  <a:tcPr>
                    <a:lnL>
                      <a:noFill/>
                    </a:lnL>
                    <a:lnR>
                      <a:noFill/>
                    </a:lnR>
                    <a:lnT w="12700" cmpd="sng">
                      <a:noFill/>
                    </a:lnT>
                    <a:lnB w="12700" cmpd="sng">
                      <a:noFill/>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64" presetClass="path" presetSubtype="0" fill="hold" nodeType="withEffect">
                                  <p:stCondLst>
                                    <p:cond delay="0"/>
                                  </p:stCondLst>
                                  <p:childTnLst>
                                    <p:animMotion origin="layout" path="M -0.00834 0.95324 L 3.33333E-6 -2.9845 " pathEditMode="relative" rAng="0" ptsTypes="AA">
                                      <p:cBhvr>
                                        <p:cTn id="8" dur="5000" fill="hold"/>
                                        <p:tgtEl>
                                          <p:spTgt spid="8"/>
                                        </p:tgtEl>
                                        <p:attrNameLst>
                                          <p:attrName>ppt_x</p:attrName>
                                          <p:attrName>ppt_y</p:attrName>
                                        </p:attrNameLst>
                                      </p:cBhvr>
                                      <p:rCtr x="4" y="-19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lock.jpg"/>
          <p:cNvPicPr>
            <a:picLocks noChangeAspect="1"/>
          </p:cNvPicPr>
          <p:nvPr/>
        </p:nvPicPr>
        <p:blipFill>
          <a:blip r:embed="rId3" cstate="print"/>
          <a:srcRect t="35556"/>
          <a:stretch>
            <a:fillRect/>
          </a:stretch>
        </p:blipFill>
        <p:spPr>
          <a:xfrm>
            <a:off x="4953000" y="2438400"/>
            <a:ext cx="4038600" cy="3467921"/>
          </a:xfrm>
          <a:prstGeom prst="rect">
            <a:avLst/>
          </a:prstGeom>
        </p:spPr>
      </p:pic>
      <p:sp>
        <p:nvSpPr>
          <p:cNvPr id="2" name="Title 1"/>
          <p:cNvSpPr>
            <a:spLocks noGrp="1"/>
          </p:cNvSpPr>
          <p:nvPr>
            <p:ph type="title"/>
          </p:nvPr>
        </p:nvSpPr>
        <p:spPr/>
        <p:txBody>
          <a:bodyPr/>
          <a:lstStyle/>
          <a:p>
            <a:r>
              <a:rPr lang="en-US" dirty="0" smtClean="0"/>
              <a:t>When does Congress get involved?</a:t>
            </a:r>
            <a:endParaRPr lang="en-US" dirty="0"/>
          </a:p>
        </p:txBody>
      </p:sp>
      <p:sp>
        <p:nvSpPr>
          <p:cNvPr id="3" name="Content Placeholder 2"/>
          <p:cNvSpPr>
            <a:spLocks noGrp="1"/>
          </p:cNvSpPr>
          <p:nvPr>
            <p:ph idx="1"/>
          </p:nvPr>
        </p:nvSpPr>
        <p:spPr/>
        <p:txBody>
          <a:bodyPr/>
          <a:lstStyle/>
          <a:p>
            <a:r>
              <a:rPr lang="en-US" dirty="0" smtClean="0"/>
              <a:t>To respond to technological change</a:t>
            </a:r>
          </a:p>
          <a:p>
            <a:r>
              <a:rPr lang="en-US" dirty="0" smtClean="0"/>
              <a:t>To address other drivers</a:t>
            </a:r>
          </a:p>
          <a:p>
            <a:pPr lvl="1"/>
            <a:r>
              <a:rPr lang="en-US" dirty="0" smtClean="0"/>
              <a:t>International law</a:t>
            </a:r>
          </a:p>
          <a:p>
            <a:pPr lvl="1"/>
            <a:r>
              <a:rPr lang="en-US" dirty="0" smtClean="0"/>
              <a:t>Clarifications and harmony</a:t>
            </a:r>
          </a:p>
          <a:p>
            <a:pPr lvl="1"/>
            <a:r>
              <a:rPr lang="en-US" dirty="0" smtClean="0"/>
              <a:t>Changes in case law</a:t>
            </a:r>
          </a:p>
          <a:p>
            <a:r>
              <a:rPr lang="en-US" dirty="0" smtClean="0"/>
              <a:t>Eventually</a:t>
            </a:r>
          </a:p>
          <a:p>
            <a:r>
              <a:rPr lang="en-US" dirty="0" smtClean="0"/>
              <a:t>Never?</a:t>
            </a:r>
          </a:p>
          <a:p>
            <a:endParaRPr lang="en-US" dirty="0"/>
          </a:p>
        </p:txBody>
      </p:sp>
      <p:sp>
        <p:nvSpPr>
          <p:cNvPr id="4" name="Date Placeholder 3"/>
          <p:cNvSpPr>
            <a:spLocks noGrp="1"/>
          </p:cNvSpPr>
          <p:nvPr>
            <p:ph type="dt" sz="half" idx="10"/>
          </p:nvPr>
        </p:nvSpPr>
        <p:spPr/>
        <p:txBody>
          <a:bodyPr/>
          <a:lstStyle/>
          <a:p>
            <a:fld id="{F9D4C863-FD0D-44A9-8EB0-E2E64D01D298}" type="datetime1">
              <a:rPr lang="en-US" smtClean="0"/>
              <a:pPr/>
              <a:t>2/13/2012</a:t>
            </a:fld>
            <a:endParaRPr lang="en-US"/>
          </a:p>
        </p:txBody>
      </p:sp>
      <p:sp>
        <p:nvSpPr>
          <p:cNvPr id="5" name="Slide Number Placeholder 4"/>
          <p:cNvSpPr>
            <a:spLocks noGrp="1"/>
          </p:cNvSpPr>
          <p:nvPr>
            <p:ph type="sldNum" sz="quarter" idx="12"/>
          </p:nvPr>
        </p:nvSpPr>
        <p:spPr/>
        <p:txBody>
          <a:bodyPr/>
          <a:lstStyle/>
          <a:p>
            <a:fld id="{35631A8E-801F-401B-ACF7-711EAD65D5F0}" type="slidenum">
              <a:rPr lang="en-US" smtClean="0"/>
              <a:pPr/>
              <a:t>55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down)">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down)">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3124199"/>
          </a:xfrm>
        </p:spPr>
        <p:txBody>
          <a:bodyPr/>
          <a:lstStyle/>
          <a:p>
            <a:pPr marL="0" indent="0" algn="ctr">
              <a:buNone/>
            </a:pPr>
            <a:r>
              <a:rPr lang="en-US" sz="3600" dirty="0" smtClean="0"/>
              <a:t>“Congress has the constitutional authority and the institutional ability to accommodate fully the varied permutations of competing interests that are inevitably implicated by such new technology.”</a:t>
            </a:r>
          </a:p>
          <a:p>
            <a:pPr marL="0" indent="0" algn="r">
              <a:buNone/>
            </a:pPr>
            <a:r>
              <a:rPr lang="en-US" sz="3600" i="1" dirty="0" smtClean="0"/>
              <a:t> </a:t>
            </a:r>
            <a:r>
              <a:rPr lang="en-US" i="1" dirty="0" smtClean="0"/>
              <a:t>Sony Corp. v. Universal City Studios, Inc. </a:t>
            </a:r>
            <a:br>
              <a:rPr lang="en-US" i="1" dirty="0" smtClean="0"/>
            </a:br>
            <a:r>
              <a:rPr lang="en-US" i="1" dirty="0" smtClean="0"/>
              <a:t>Supreme Court, 1984.</a:t>
            </a:r>
            <a:r>
              <a:rPr lang="en-US" sz="3600" dirty="0"/>
              <a:t/>
            </a:r>
            <a:br>
              <a:rPr lang="en-US" sz="3600" dirty="0"/>
            </a:br>
            <a:endParaRPr lang="en-US" i="1" dirty="0" smtClean="0"/>
          </a:p>
        </p:txBody>
      </p:sp>
      <p:sp>
        <p:nvSpPr>
          <p:cNvPr id="4" name="Date Placeholder 3"/>
          <p:cNvSpPr>
            <a:spLocks noGrp="1"/>
          </p:cNvSpPr>
          <p:nvPr>
            <p:ph type="dt" sz="half" idx="10"/>
          </p:nvPr>
        </p:nvSpPr>
        <p:spPr/>
        <p:txBody>
          <a:bodyPr/>
          <a:lstStyle/>
          <a:p>
            <a:fld id="{F9D4C863-FD0D-44A9-8EB0-E2E64D01D298}" type="datetime1">
              <a:rPr lang="en-US" smtClean="0"/>
              <a:pPr/>
              <a:t>2/13/2012</a:t>
            </a:fld>
            <a:endParaRPr lang="en-US"/>
          </a:p>
        </p:txBody>
      </p:sp>
      <p:sp>
        <p:nvSpPr>
          <p:cNvPr id="5" name="Slide Number Placeholder 4"/>
          <p:cNvSpPr>
            <a:spLocks noGrp="1"/>
          </p:cNvSpPr>
          <p:nvPr>
            <p:ph type="sldNum" sz="quarter" idx="12"/>
          </p:nvPr>
        </p:nvSpPr>
        <p:spPr/>
        <p:txBody>
          <a:bodyPr/>
          <a:lstStyle/>
          <a:p>
            <a:fld id="{35631A8E-801F-401B-ACF7-711EAD65D5F0}" type="slidenum">
              <a:rPr lang="en-US" smtClean="0"/>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Copyright Law and Lag</a:t>
            </a:r>
            <a:endParaRPr lang="en-US" dirty="0"/>
          </a:p>
        </p:txBody>
      </p:sp>
      <p:graphicFrame>
        <p:nvGraphicFramePr>
          <p:cNvPr id="6" name="Content Placeholder 5"/>
          <p:cNvGraphicFramePr>
            <a:graphicFrameLocks noGrp="1"/>
          </p:cNvGraphicFramePr>
          <p:nvPr>
            <p:ph idx="1"/>
          </p:nvPr>
        </p:nvGraphicFramePr>
        <p:xfrm>
          <a:off x="457200" y="1219200"/>
          <a:ext cx="8229600" cy="4759960"/>
        </p:xfrm>
        <a:graphic>
          <a:graphicData uri="http://schemas.openxmlformats.org/drawingml/2006/table">
            <a:tbl>
              <a:tblPr firstRow="1" bandRow="1">
                <a:tableStyleId>{D27102A9-8310-4765-A935-A1911B00CA55}</a:tableStyleId>
              </a:tblPr>
              <a:tblGrid>
                <a:gridCol w="2438400"/>
                <a:gridCol w="3429000"/>
                <a:gridCol w="1219200"/>
                <a:gridCol w="1143000"/>
              </a:tblGrid>
              <a:tr h="370840">
                <a:tc>
                  <a:txBody>
                    <a:bodyPr/>
                    <a:lstStyle/>
                    <a:p>
                      <a:r>
                        <a:rPr lang="en-US" dirty="0" smtClean="0"/>
                        <a:t>Act</a:t>
                      </a:r>
                      <a:endParaRPr lang="en-US" dirty="0"/>
                    </a:p>
                  </a:txBody>
                  <a:tcPr/>
                </a:tc>
                <a:tc>
                  <a:txBody>
                    <a:bodyPr/>
                    <a:lstStyle/>
                    <a:p>
                      <a:r>
                        <a:rPr lang="en-US" dirty="0" smtClean="0"/>
                        <a:t>Problem</a:t>
                      </a:r>
                      <a:endParaRPr lang="en-US" dirty="0"/>
                    </a:p>
                  </a:txBody>
                  <a:tcPr/>
                </a:tc>
                <a:tc>
                  <a:txBody>
                    <a:bodyPr/>
                    <a:lstStyle/>
                    <a:p>
                      <a:r>
                        <a:rPr lang="en-US" dirty="0" smtClean="0"/>
                        <a:t>Enacted </a:t>
                      </a:r>
                      <a:endParaRPr lang="en-US" dirty="0"/>
                    </a:p>
                  </a:txBody>
                  <a:tcPr/>
                </a:tc>
                <a:tc>
                  <a:txBody>
                    <a:bodyPr/>
                    <a:lstStyle/>
                    <a:p>
                      <a:r>
                        <a:rPr lang="en-US" dirty="0" smtClean="0"/>
                        <a:t>Lag</a:t>
                      </a:r>
                      <a:endParaRPr lang="en-US" dirty="0"/>
                    </a:p>
                  </a:txBody>
                  <a:tcPr/>
                </a:tc>
              </a:tr>
              <a:tr h="370840">
                <a:tc>
                  <a:txBody>
                    <a:bodyPr/>
                    <a:lstStyle/>
                    <a:p>
                      <a:r>
                        <a:rPr lang="en-US" dirty="0" smtClean="0"/>
                        <a:t>Copyright</a:t>
                      </a:r>
                      <a:r>
                        <a:rPr lang="en-US" baseline="0" dirty="0" smtClean="0"/>
                        <a:t> Act of 1909</a:t>
                      </a:r>
                      <a:endParaRPr lang="en-US" dirty="0"/>
                    </a:p>
                  </a:txBody>
                  <a:tcPr/>
                </a:tc>
                <a:tc>
                  <a:txBody>
                    <a:bodyPr/>
                    <a:lstStyle/>
                    <a:p>
                      <a:r>
                        <a:rPr lang="en-US" dirty="0" smtClean="0"/>
                        <a:t>International copyright, types of works, conflicting state laws</a:t>
                      </a:r>
                      <a:endParaRPr lang="en-US" dirty="0"/>
                    </a:p>
                  </a:txBody>
                  <a:tcPr/>
                </a:tc>
                <a:tc>
                  <a:txBody>
                    <a:bodyPr/>
                    <a:lstStyle/>
                    <a:p>
                      <a:r>
                        <a:rPr lang="en-US" dirty="0" smtClean="0"/>
                        <a:t>1909</a:t>
                      </a:r>
                      <a:endParaRPr lang="en-US" dirty="0"/>
                    </a:p>
                  </a:txBody>
                  <a:tcPr/>
                </a:tc>
                <a:tc>
                  <a:txBody>
                    <a:bodyPr/>
                    <a:lstStyle/>
                    <a:p>
                      <a:r>
                        <a:rPr lang="en-US" dirty="0" smtClean="0"/>
                        <a:t>Decades</a:t>
                      </a:r>
                      <a:endParaRPr lang="en-US" dirty="0"/>
                    </a:p>
                  </a:txBody>
                  <a:tcPr/>
                </a:tc>
              </a:tr>
              <a:tr h="370840">
                <a:tc>
                  <a:txBody>
                    <a:bodyPr/>
                    <a:lstStyle/>
                    <a:p>
                      <a:r>
                        <a:rPr lang="en-US" dirty="0" smtClean="0"/>
                        <a:t>Universal</a:t>
                      </a:r>
                      <a:r>
                        <a:rPr lang="en-US" baseline="0" dirty="0" smtClean="0"/>
                        <a:t> Copyright Convention</a:t>
                      </a:r>
                      <a:endParaRPr lang="en-US" dirty="0"/>
                    </a:p>
                  </a:txBody>
                  <a:tcPr/>
                </a:tc>
                <a:tc>
                  <a:txBody>
                    <a:bodyPr/>
                    <a:lstStyle/>
                    <a:p>
                      <a:r>
                        <a:rPr lang="en-US" dirty="0" smtClean="0"/>
                        <a:t>International</a:t>
                      </a:r>
                      <a:r>
                        <a:rPr lang="en-US" baseline="0" dirty="0" smtClean="0"/>
                        <a:t> copyright</a:t>
                      </a:r>
                      <a:endParaRPr lang="en-US" dirty="0"/>
                    </a:p>
                  </a:txBody>
                  <a:tcPr/>
                </a:tc>
                <a:tc>
                  <a:txBody>
                    <a:bodyPr/>
                    <a:lstStyle/>
                    <a:p>
                      <a:r>
                        <a:rPr lang="en-US" dirty="0" smtClean="0"/>
                        <a:t>1954</a:t>
                      </a:r>
                      <a:endParaRPr lang="en-US" dirty="0"/>
                    </a:p>
                  </a:txBody>
                  <a:tcPr/>
                </a:tc>
                <a:tc>
                  <a:txBody>
                    <a:bodyPr/>
                    <a:lstStyle/>
                    <a:p>
                      <a:r>
                        <a:rPr lang="en-US" dirty="0" smtClean="0"/>
                        <a:t>Decades</a:t>
                      </a:r>
                      <a:endParaRPr lang="en-US" dirty="0"/>
                    </a:p>
                  </a:txBody>
                  <a:tcPr/>
                </a:tc>
              </a:tr>
              <a:tr h="370840">
                <a:tc>
                  <a:txBody>
                    <a:bodyPr/>
                    <a:lstStyle/>
                    <a:p>
                      <a:r>
                        <a:rPr lang="en-US" dirty="0" smtClean="0"/>
                        <a:t>Copyright Act</a:t>
                      </a:r>
                      <a:r>
                        <a:rPr lang="en-US" baseline="0" dirty="0" smtClean="0"/>
                        <a:t> of 1976</a:t>
                      </a:r>
                      <a:endParaRPr lang="en-US" dirty="0"/>
                    </a:p>
                  </a:txBody>
                  <a:tcPr/>
                </a:tc>
                <a:tc>
                  <a:txBody>
                    <a:bodyPr/>
                    <a:lstStyle/>
                    <a:p>
                      <a:r>
                        <a:rPr lang="en-US" dirty="0" smtClean="0"/>
                        <a:t>Copyright,</a:t>
                      </a:r>
                      <a:r>
                        <a:rPr lang="en-US" baseline="0" dirty="0" smtClean="0"/>
                        <a:t> radio, television, photocopy, conflicting state laws</a:t>
                      </a:r>
                      <a:endParaRPr lang="en-US" dirty="0"/>
                    </a:p>
                  </a:txBody>
                  <a:tcPr/>
                </a:tc>
                <a:tc>
                  <a:txBody>
                    <a:bodyPr/>
                    <a:lstStyle/>
                    <a:p>
                      <a:r>
                        <a:rPr lang="en-US" dirty="0" smtClean="0"/>
                        <a:t>1978</a:t>
                      </a:r>
                      <a:endParaRPr lang="en-US" dirty="0"/>
                    </a:p>
                  </a:txBody>
                  <a:tcPr/>
                </a:tc>
                <a:tc>
                  <a:txBody>
                    <a:bodyPr/>
                    <a:lstStyle/>
                    <a:p>
                      <a:r>
                        <a:rPr lang="en-US" dirty="0" smtClean="0"/>
                        <a:t>Decades</a:t>
                      </a:r>
                      <a:endParaRPr lang="en-US" dirty="0"/>
                    </a:p>
                  </a:txBody>
                  <a:tcPr/>
                </a:tc>
              </a:tr>
              <a:tr h="370840">
                <a:tc>
                  <a:txBody>
                    <a:bodyPr/>
                    <a:lstStyle/>
                    <a:p>
                      <a:r>
                        <a:rPr lang="en-US" dirty="0" smtClean="0"/>
                        <a:t>Berne Implementation</a:t>
                      </a:r>
                      <a:endParaRPr lang="en-US" dirty="0"/>
                    </a:p>
                  </a:txBody>
                  <a:tcPr/>
                </a:tc>
                <a:tc>
                  <a:txBody>
                    <a:bodyPr/>
                    <a:lstStyle/>
                    <a:p>
                      <a:r>
                        <a:rPr lang="en-US" dirty="0" smtClean="0"/>
                        <a:t>International</a:t>
                      </a:r>
                      <a:r>
                        <a:rPr lang="en-US" baseline="0" dirty="0" smtClean="0"/>
                        <a:t> copyright</a:t>
                      </a:r>
                      <a:endParaRPr lang="en-US" dirty="0"/>
                    </a:p>
                  </a:txBody>
                  <a:tcPr/>
                </a:tc>
                <a:tc>
                  <a:txBody>
                    <a:bodyPr/>
                    <a:lstStyle/>
                    <a:p>
                      <a:r>
                        <a:rPr lang="en-US" dirty="0" smtClean="0"/>
                        <a:t>1988</a:t>
                      </a:r>
                      <a:endParaRPr lang="en-US" dirty="0"/>
                    </a:p>
                  </a:txBody>
                  <a:tcPr/>
                </a:tc>
                <a:tc>
                  <a:txBody>
                    <a:bodyPr/>
                    <a:lstStyle/>
                    <a:p>
                      <a:r>
                        <a:rPr lang="en-US" dirty="0" smtClean="0"/>
                        <a:t>102</a:t>
                      </a:r>
                      <a:r>
                        <a:rPr lang="en-US" baseline="0" dirty="0" smtClean="0"/>
                        <a:t> years</a:t>
                      </a:r>
                      <a:endParaRPr lang="en-US" dirty="0"/>
                    </a:p>
                  </a:txBody>
                  <a:tcPr/>
                </a:tc>
              </a:tr>
              <a:tr h="370840">
                <a:tc>
                  <a:txBody>
                    <a:bodyPr/>
                    <a:lstStyle/>
                    <a:p>
                      <a:r>
                        <a:rPr lang="en-US" dirty="0" smtClean="0"/>
                        <a:t>DMCA</a:t>
                      </a:r>
                      <a:br>
                        <a:rPr lang="en-US" dirty="0" smtClean="0"/>
                      </a:br>
                      <a:r>
                        <a:rPr lang="en-US" dirty="0" smtClean="0"/>
                        <a:t>Sonny Bono Term Extension</a:t>
                      </a:r>
                      <a:endParaRPr lang="en-US" dirty="0"/>
                    </a:p>
                  </a:txBody>
                  <a:tcPr/>
                </a:tc>
                <a:tc>
                  <a:txBody>
                    <a:bodyPr/>
                    <a:lstStyle/>
                    <a:p>
                      <a:r>
                        <a:rPr lang="en-US" dirty="0" smtClean="0"/>
                        <a:t>Infringement</a:t>
                      </a:r>
                      <a:r>
                        <a:rPr lang="en-US" baseline="0" dirty="0" smtClean="0"/>
                        <a:t> concerns, innovation, international law, term extension</a:t>
                      </a:r>
                      <a:endParaRPr lang="en-US" dirty="0"/>
                    </a:p>
                  </a:txBody>
                  <a:tcPr/>
                </a:tc>
                <a:tc>
                  <a:txBody>
                    <a:bodyPr/>
                    <a:lstStyle/>
                    <a:p>
                      <a:r>
                        <a:rPr lang="en-US" dirty="0" smtClean="0"/>
                        <a:t>1998</a:t>
                      </a:r>
                      <a:endParaRPr lang="en-US" dirty="0"/>
                    </a:p>
                  </a:txBody>
                  <a:tcPr/>
                </a:tc>
                <a:tc>
                  <a:txBody>
                    <a:bodyPr/>
                    <a:lstStyle/>
                    <a:p>
                      <a:r>
                        <a:rPr lang="en-US" dirty="0" smtClean="0"/>
                        <a:t>&lt;10 years</a:t>
                      </a:r>
                      <a:endParaRPr lang="en-US" dirty="0"/>
                    </a:p>
                  </a:txBody>
                  <a:tcPr/>
                </a:tc>
              </a:tr>
              <a:tr h="370840">
                <a:tc>
                  <a:txBody>
                    <a:bodyPr/>
                    <a:lstStyle/>
                    <a:p>
                      <a:r>
                        <a:rPr lang="en-US" dirty="0" smtClean="0"/>
                        <a:t>COICA, PROTECT-IP/PIPA, SOPA</a:t>
                      </a:r>
                      <a:endParaRPr lang="en-US" dirty="0"/>
                    </a:p>
                  </a:txBody>
                  <a:tcPr/>
                </a:tc>
                <a:tc>
                  <a:txBody>
                    <a:bodyPr/>
                    <a:lstStyle/>
                    <a:p>
                      <a:r>
                        <a:rPr lang="en-US" dirty="0" smtClean="0"/>
                        <a:t>Digital</a:t>
                      </a:r>
                      <a:r>
                        <a:rPr lang="en-US" baseline="0" dirty="0" smtClean="0"/>
                        <a:t> copyright enforcement</a:t>
                      </a:r>
                      <a:endParaRPr lang="en-US" dirty="0"/>
                    </a:p>
                  </a:txBody>
                  <a:tcPr/>
                </a:tc>
                <a:tc>
                  <a:txBody>
                    <a:bodyPr/>
                    <a:lstStyle/>
                    <a:p>
                      <a:r>
                        <a:rPr lang="en-US" dirty="0" smtClean="0"/>
                        <a:t>Proposed 2010+</a:t>
                      </a:r>
                      <a:endParaRPr lang="en-US" dirty="0"/>
                    </a:p>
                  </a:txBody>
                  <a:tcPr/>
                </a:tc>
                <a:tc>
                  <a:txBody>
                    <a:bodyPr/>
                    <a:lstStyle/>
                    <a:p>
                      <a:r>
                        <a:rPr lang="en-US" dirty="0" smtClean="0"/>
                        <a:t>&lt;10 years</a:t>
                      </a:r>
                      <a:endParaRPr lang="en-US" dirty="0"/>
                    </a:p>
                  </a:txBody>
                  <a:tcPr/>
                </a:tc>
              </a:tr>
            </a:tbl>
          </a:graphicData>
        </a:graphic>
      </p:graphicFrame>
      <p:sp>
        <p:nvSpPr>
          <p:cNvPr id="4" name="Date Placeholder 3"/>
          <p:cNvSpPr>
            <a:spLocks noGrp="1"/>
          </p:cNvSpPr>
          <p:nvPr>
            <p:ph type="dt" sz="half" idx="10"/>
          </p:nvPr>
        </p:nvSpPr>
        <p:spPr/>
        <p:txBody>
          <a:bodyPr/>
          <a:lstStyle/>
          <a:p>
            <a:fld id="{F9D4C863-FD0D-44A9-8EB0-E2E64D01D298}" type="datetime1">
              <a:rPr lang="en-US" smtClean="0"/>
              <a:pPr/>
              <a:t>2/13/2012</a:t>
            </a:fld>
            <a:endParaRPr lang="en-US" dirty="0"/>
          </a:p>
        </p:txBody>
      </p:sp>
      <p:sp>
        <p:nvSpPr>
          <p:cNvPr id="5" name="Slide Number Placeholder 4"/>
          <p:cNvSpPr>
            <a:spLocks noGrp="1"/>
          </p:cNvSpPr>
          <p:nvPr>
            <p:ph type="sldNum" sz="quarter" idx="12"/>
          </p:nvPr>
        </p:nvSpPr>
        <p:spPr/>
        <p:txBody>
          <a:bodyPr/>
          <a:lstStyle/>
          <a:p>
            <a:fld id="{35631A8E-801F-401B-ACF7-711EAD65D5F0}" type="slidenum">
              <a:rPr lang="en-US" smtClean="0"/>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Millennium Copyright Act (DMCA)</a:t>
            </a:r>
            <a:endParaRPr lang="en-US" dirty="0"/>
          </a:p>
        </p:txBody>
      </p:sp>
      <p:sp>
        <p:nvSpPr>
          <p:cNvPr id="3" name="Content Placeholder 2"/>
          <p:cNvSpPr>
            <a:spLocks noGrp="1"/>
          </p:cNvSpPr>
          <p:nvPr>
            <p:ph idx="1"/>
          </p:nvPr>
        </p:nvSpPr>
        <p:spPr/>
        <p:txBody>
          <a:bodyPr/>
          <a:lstStyle/>
          <a:p>
            <a:r>
              <a:rPr lang="en-US" dirty="0" smtClean="0"/>
              <a:t>Large and complex bill with multiple aims</a:t>
            </a:r>
          </a:p>
          <a:p>
            <a:r>
              <a:rPr lang="en-US" dirty="0" smtClean="0"/>
              <a:t>Highly controversial</a:t>
            </a:r>
          </a:p>
          <a:p>
            <a:pPr lvl="1"/>
            <a:r>
              <a:rPr lang="en-US" dirty="0" smtClean="0"/>
              <a:t>Digital Rights Management (DRM) protections – anti-circumvention</a:t>
            </a:r>
          </a:p>
          <a:p>
            <a:pPr lvl="1"/>
            <a:r>
              <a:rPr lang="en-US" dirty="0" smtClean="0"/>
              <a:t>The “Safe Harbor” provisions, limiting liability for online service providers who comply with takedown requests</a:t>
            </a:r>
          </a:p>
          <a:p>
            <a:pPr lvl="1"/>
            <a:r>
              <a:rPr lang="en-US" dirty="0" smtClean="0"/>
              <a:t>Sonny Bono Term Extension act, considered at the same time</a:t>
            </a:r>
          </a:p>
        </p:txBody>
      </p:sp>
      <p:sp>
        <p:nvSpPr>
          <p:cNvPr id="4" name="Date Placeholder 3"/>
          <p:cNvSpPr>
            <a:spLocks noGrp="1"/>
          </p:cNvSpPr>
          <p:nvPr>
            <p:ph type="dt" sz="half" idx="10"/>
          </p:nvPr>
        </p:nvSpPr>
        <p:spPr/>
        <p:txBody>
          <a:bodyPr/>
          <a:lstStyle/>
          <a:p>
            <a:fld id="{F9D4C863-FD0D-44A9-8EB0-E2E64D01D298}" type="datetime1">
              <a:rPr lang="en-US" smtClean="0"/>
              <a:pPr/>
              <a:t>2/13/2012</a:t>
            </a:fld>
            <a:endParaRPr lang="en-US"/>
          </a:p>
        </p:txBody>
      </p:sp>
      <p:sp>
        <p:nvSpPr>
          <p:cNvPr id="5" name="Slide Number Placeholder 4"/>
          <p:cNvSpPr>
            <a:spLocks noGrp="1"/>
          </p:cNvSpPr>
          <p:nvPr>
            <p:ph type="sldNum" sz="quarter" idx="12"/>
          </p:nvPr>
        </p:nvSpPr>
        <p:spPr/>
        <p:txBody>
          <a:bodyPr/>
          <a:lstStyle/>
          <a:p>
            <a:fld id="{35631A8E-801F-401B-ACF7-711EAD65D5F0}" type="slidenum">
              <a:rPr lang="en-US" smtClean="0"/>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DMCA – Five Parts</a:t>
            </a:r>
            <a:endParaRPr lang="en-US" dirty="0"/>
          </a:p>
        </p:txBody>
      </p:sp>
      <p:graphicFrame>
        <p:nvGraphicFramePr>
          <p:cNvPr id="6" name="Content Placeholder 5"/>
          <p:cNvGraphicFramePr>
            <a:graphicFrameLocks noGrp="1"/>
          </p:cNvGraphicFramePr>
          <p:nvPr>
            <p:ph idx="1"/>
          </p:nvPr>
        </p:nvGraphicFramePr>
        <p:xfrm>
          <a:off x="457200" y="1447800"/>
          <a:ext cx="8229600" cy="4394200"/>
        </p:xfrm>
        <a:graphic>
          <a:graphicData uri="http://schemas.openxmlformats.org/drawingml/2006/table">
            <a:tbl>
              <a:tblPr firstRow="1" bandRow="1">
                <a:tableStyleId>{D27102A9-8310-4765-A935-A1911B00CA55}</a:tableStyleId>
              </a:tblPr>
              <a:tblGrid>
                <a:gridCol w="457200"/>
                <a:gridCol w="4892040"/>
                <a:gridCol w="2880360"/>
              </a:tblGrid>
              <a:tr h="370840">
                <a:tc>
                  <a:txBody>
                    <a:bodyPr/>
                    <a:lstStyle/>
                    <a:p>
                      <a:endParaRPr lang="en-US" dirty="0"/>
                    </a:p>
                  </a:txBody>
                  <a:tcPr/>
                </a:tc>
                <a:tc>
                  <a:txBody>
                    <a:bodyPr/>
                    <a:lstStyle/>
                    <a:p>
                      <a:r>
                        <a:rPr lang="en-US" dirty="0" smtClean="0"/>
                        <a:t>Title</a:t>
                      </a:r>
                      <a:endParaRPr lang="en-US" dirty="0"/>
                    </a:p>
                  </a:txBody>
                  <a:tcPr/>
                </a:tc>
                <a:tc>
                  <a:txBody>
                    <a:bodyPr/>
                    <a:lstStyle/>
                    <a:p>
                      <a:r>
                        <a:rPr lang="en-US" dirty="0" smtClean="0"/>
                        <a:t>Effect</a:t>
                      </a:r>
                      <a:endParaRPr lang="en-US" dirty="0"/>
                    </a:p>
                  </a:txBody>
                  <a:tcPr/>
                </a:tc>
              </a:tr>
              <a:tr h="370840">
                <a:tc>
                  <a:txBody>
                    <a:bodyPr/>
                    <a:lstStyle/>
                    <a:p>
                      <a:r>
                        <a:rPr lang="en-US" dirty="0" smtClean="0"/>
                        <a:t>I.</a:t>
                      </a:r>
                      <a:endParaRPr lang="en-US" dirty="0"/>
                    </a:p>
                  </a:txBody>
                  <a:tcPr/>
                </a:tc>
                <a:tc>
                  <a:txBody>
                    <a:bodyPr/>
                    <a:lstStyle/>
                    <a:p>
                      <a:r>
                        <a:rPr lang="en-US" dirty="0" smtClean="0"/>
                        <a:t>WIPO Treaties Implementation</a:t>
                      </a:r>
                      <a:endParaRPr lang="en-US" dirty="0"/>
                    </a:p>
                  </a:txBody>
                  <a:tcPr/>
                </a:tc>
                <a:tc>
                  <a:txBody>
                    <a:bodyPr/>
                    <a:lstStyle/>
                    <a:p>
                      <a:r>
                        <a:rPr lang="en-US" dirty="0" smtClean="0"/>
                        <a:t>Compliance with WIPO terms,</a:t>
                      </a:r>
                      <a:r>
                        <a:rPr lang="en-US" baseline="0" dirty="0" smtClean="0"/>
                        <a:t> including anti-circumvention of content protection</a:t>
                      </a:r>
                      <a:endParaRPr lang="en-US" dirty="0"/>
                    </a:p>
                  </a:txBody>
                  <a:tcPr/>
                </a:tc>
              </a:tr>
              <a:tr h="370840">
                <a:tc>
                  <a:txBody>
                    <a:bodyPr/>
                    <a:lstStyle/>
                    <a:p>
                      <a:r>
                        <a:rPr lang="en-US" dirty="0" smtClean="0"/>
                        <a:t>II.</a:t>
                      </a:r>
                      <a:endParaRPr lang="en-US" dirty="0"/>
                    </a:p>
                  </a:txBody>
                  <a:tcPr/>
                </a:tc>
                <a:tc>
                  <a:txBody>
                    <a:bodyPr/>
                    <a:lstStyle/>
                    <a:p>
                      <a:r>
                        <a:rPr lang="en-US" dirty="0" smtClean="0"/>
                        <a:t>Online Copyright Infringement Liability Limitation</a:t>
                      </a:r>
                      <a:endParaRPr lang="en-US" dirty="0"/>
                    </a:p>
                  </a:txBody>
                  <a:tcPr/>
                </a:tc>
                <a:tc>
                  <a:txBody>
                    <a:bodyPr/>
                    <a:lstStyle/>
                    <a:p>
                      <a:r>
                        <a:rPr lang="en-US" dirty="0" smtClean="0"/>
                        <a:t>“Safe Harbors” for</a:t>
                      </a:r>
                      <a:r>
                        <a:rPr lang="en-US" baseline="0" dirty="0" smtClean="0"/>
                        <a:t> online service providers</a:t>
                      </a:r>
                      <a:endParaRPr lang="en-US" dirty="0"/>
                    </a:p>
                  </a:txBody>
                  <a:tcPr/>
                </a:tc>
              </a:tr>
              <a:tr h="370840">
                <a:tc>
                  <a:txBody>
                    <a:bodyPr/>
                    <a:lstStyle/>
                    <a:p>
                      <a:r>
                        <a:rPr lang="en-US" dirty="0" smtClean="0"/>
                        <a:t>III.</a:t>
                      </a:r>
                      <a:endParaRPr lang="en-US" dirty="0"/>
                    </a:p>
                  </a:txBody>
                  <a:tcPr/>
                </a:tc>
                <a:tc>
                  <a:txBody>
                    <a:bodyPr/>
                    <a:lstStyle/>
                    <a:p>
                      <a:r>
                        <a:rPr lang="en-US" dirty="0" smtClean="0"/>
                        <a:t>Computer Maintenance or Repair</a:t>
                      </a:r>
                      <a:endParaRPr lang="en-US" dirty="0"/>
                    </a:p>
                  </a:txBody>
                  <a:tcPr/>
                </a:tc>
                <a:tc>
                  <a:txBody>
                    <a:bodyPr/>
                    <a:lstStyle/>
                    <a:p>
                      <a:r>
                        <a:rPr lang="en-US" dirty="0" smtClean="0"/>
                        <a:t>Fix</a:t>
                      </a:r>
                      <a:r>
                        <a:rPr lang="en-US" baseline="0" dirty="0" smtClean="0"/>
                        <a:t> a 1993 precedent, </a:t>
                      </a:r>
                      <a:br>
                        <a:rPr lang="en-US" baseline="0" dirty="0" smtClean="0"/>
                      </a:br>
                      <a:r>
                        <a:rPr lang="en-US" sz="1800" b="0" i="1" kern="1200" dirty="0" smtClean="0">
                          <a:solidFill>
                            <a:schemeClr val="tx1"/>
                          </a:solidFill>
                          <a:latin typeface="+mn-lt"/>
                          <a:ea typeface="+mn-ea"/>
                          <a:cs typeface="+mn-cs"/>
                        </a:rPr>
                        <a:t>MAI Systems v. Peak Computer</a:t>
                      </a:r>
                      <a:endParaRPr lang="en-US" b="0" i="1" dirty="0"/>
                    </a:p>
                  </a:txBody>
                  <a:tcPr/>
                </a:tc>
              </a:tr>
              <a:tr h="370840">
                <a:tc>
                  <a:txBody>
                    <a:bodyPr/>
                    <a:lstStyle/>
                    <a:p>
                      <a:r>
                        <a:rPr lang="en-US" dirty="0" smtClean="0"/>
                        <a:t>IV.</a:t>
                      </a:r>
                      <a:endParaRPr lang="en-US" dirty="0"/>
                    </a:p>
                  </a:txBody>
                  <a:tcPr/>
                </a:tc>
                <a:tc>
                  <a:txBody>
                    <a:bodyPr/>
                    <a:lstStyle/>
                    <a:p>
                      <a:r>
                        <a:rPr lang="en-US" dirty="0" smtClean="0"/>
                        <a:t>Miscellaneous</a:t>
                      </a:r>
                      <a:r>
                        <a:rPr lang="en-US" baseline="0" dirty="0" smtClean="0"/>
                        <a:t> Provisions</a:t>
                      </a:r>
                      <a:endParaRPr lang="en-US" dirty="0"/>
                    </a:p>
                  </a:txBody>
                  <a:tcPr/>
                </a:tc>
                <a:tc>
                  <a:txBody>
                    <a:bodyPr/>
                    <a:lstStyle/>
                    <a:p>
                      <a:r>
                        <a:rPr lang="en-US" dirty="0" smtClean="0"/>
                        <a:t>Narrow fixes, library uses, webcasting</a:t>
                      </a:r>
                      <a:endParaRPr lang="en-US" dirty="0"/>
                    </a:p>
                  </a:txBody>
                  <a:tcPr/>
                </a:tc>
              </a:tr>
              <a:tr h="370840">
                <a:tc>
                  <a:txBody>
                    <a:bodyPr/>
                    <a:lstStyle/>
                    <a:p>
                      <a:r>
                        <a:rPr lang="en-US" dirty="0" smtClean="0"/>
                        <a:t>V.</a:t>
                      </a:r>
                      <a:endParaRPr lang="en-US" dirty="0"/>
                    </a:p>
                  </a:txBody>
                  <a:tcPr/>
                </a:tc>
                <a:tc>
                  <a:txBody>
                    <a:bodyPr/>
                    <a:lstStyle/>
                    <a:p>
                      <a:r>
                        <a:rPr lang="en-US" dirty="0" smtClean="0"/>
                        <a:t>Protection of Certain Original Designs</a:t>
                      </a:r>
                      <a:endParaRPr lang="en-US" dirty="0"/>
                    </a:p>
                  </a:txBody>
                  <a:tcPr/>
                </a:tc>
                <a:tc>
                  <a:txBody>
                    <a:bodyPr/>
                    <a:lstStyle/>
                    <a:p>
                      <a:r>
                        <a:rPr lang="en-US" dirty="0" smtClean="0"/>
                        <a:t>System of protection for some</a:t>
                      </a:r>
                      <a:r>
                        <a:rPr lang="en-US" baseline="0" dirty="0" smtClean="0"/>
                        <a:t> boat hulls</a:t>
                      </a:r>
                      <a:endParaRPr lang="en-US" dirty="0"/>
                    </a:p>
                  </a:txBody>
                  <a:tcPr/>
                </a:tc>
              </a:tr>
            </a:tbl>
          </a:graphicData>
        </a:graphic>
      </p:graphicFrame>
      <p:sp>
        <p:nvSpPr>
          <p:cNvPr id="4" name="Date Placeholder 3"/>
          <p:cNvSpPr>
            <a:spLocks noGrp="1"/>
          </p:cNvSpPr>
          <p:nvPr>
            <p:ph type="dt" sz="half" idx="10"/>
          </p:nvPr>
        </p:nvSpPr>
        <p:spPr/>
        <p:txBody>
          <a:bodyPr/>
          <a:lstStyle/>
          <a:p>
            <a:fld id="{F9D4C863-FD0D-44A9-8EB0-E2E64D01D298}" type="datetime1">
              <a:rPr lang="en-US" smtClean="0"/>
              <a:pPr/>
              <a:t>2/13/2012</a:t>
            </a:fld>
            <a:endParaRPr lang="en-US"/>
          </a:p>
        </p:txBody>
      </p:sp>
      <p:sp>
        <p:nvSpPr>
          <p:cNvPr id="5" name="Slide Number Placeholder 4"/>
          <p:cNvSpPr>
            <a:spLocks noGrp="1"/>
          </p:cNvSpPr>
          <p:nvPr>
            <p:ph type="sldNum" sz="quarter" idx="12"/>
          </p:nvPr>
        </p:nvSpPr>
        <p:spPr/>
        <p:txBody>
          <a:bodyPr/>
          <a:lstStyle/>
          <a:p>
            <a:fld id="{35631A8E-801F-401B-ACF7-711EAD65D5F0}" type="slidenum">
              <a:rPr lang="en-US" smtClean="0"/>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Brace 6"/>
          <p:cNvSpPr/>
          <p:nvPr/>
        </p:nvSpPr>
        <p:spPr>
          <a:xfrm rot="5400000">
            <a:off x="4267200" y="457200"/>
            <a:ext cx="609600" cy="7924800"/>
          </a:xfrm>
          <a:prstGeom prst="rightBrace">
            <a:avLst>
              <a:gd name="adj1" fmla="val 8333"/>
              <a:gd name="adj2" fmla="val 50000"/>
            </a:avLst>
          </a:prstGeom>
          <a:ln w="101600">
            <a:solidFill>
              <a:schemeClr val="accent2">
                <a:lumMod val="75000"/>
                <a:alpha val="50000"/>
              </a:schemeClr>
            </a:solidFill>
          </a:ln>
          <a:effectLst>
            <a:outerShdw blurRad="50800" dist="50800" dir="5400000" algn="ctr" rotWithShape="0">
              <a:schemeClr val="accent2">
                <a:lumMod val="50000"/>
              </a:schemeClr>
            </a:outerShdw>
          </a:effectLst>
          <a:scene3d>
            <a:camera prst="orthographicFront">
              <a:rot lat="600000" lon="0" rev="0"/>
            </a:camera>
            <a:lightRig rig="threePt" dir="t"/>
          </a:scene3d>
          <a:sp3d prstMaterial="matte">
            <a:bevelT/>
          </a:sp3d>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800" dirty="0"/>
          </a:p>
        </p:txBody>
      </p:sp>
      <p:sp>
        <p:nvSpPr>
          <p:cNvPr id="25602" name="Title 1"/>
          <p:cNvSpPr>
            <a:spLocks noGrp="1"/>
          </p:cNvSpPr>
          <p:nvPr>
            <p:ph type="title"/>
          </p:nvPr>
        </p:nvSpPr>
        <p:spPr/>
        <p:txBody>
          <a:bodyPr/>
          <a:lstStyle/>
          <a:p>
            <a:r>
              <a:rPr lang="en-US" dirty="0" smtClean="0"/>
              <a:t>International Treaties</a:t>
            </a:r>
            <a:endParaRPr lang="en-US" sz="3600" b="1" dirty="0" smtClean="0">
              <a:solidFill>
                <a:schemeClr val="bg1"/>
              </a:solidFill>
            </a:endParaRPr>
          </a:p>
        </p:txBody>
      </p:sp>
      <p:sp>
        <p:nvSpPr>
          <p:cNvPr id="8" name="Oval 7"/>
          <p:cNvSpPr/>
          <p:nvPr/>
        </p:nvSpPr>
        <p:spPr>
          <a:xfrm>
            <a:off x="304800" y="5238750"/>
            <a:ext cx="2628900" cy="7620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algn="ctr" fontAlgn="auto">
              <a:spcBef>
                <a:spcPts val="0"/>
              </a:spcBef>
              <a:spcAft>
                <a:spcPts val="0"/>
              </a:spcAft>
              <a:defRPr/>
            </a:pPr>
            <a:r>
              <a:rPr lang="en-US" sz="1800" dirty="0"/>
              <a:t>1) Territoriality </a:t>
            </a:r>
            <a:r>
              <a:rPr lang="en-US" sz="1800" dirty="0" smtClean="0"/>
              <a:t>in    each </a:t>
            </a:r>
            <a:r>
              <a:rPr lang="en-US" sz="1800" dirty="0"/>
              <a:t>country</a:t>
            </a:r>
          </a:p>
        </p:txBody>
      </p:sp>
      <p:sp>
        <p:nvSpPr>
          <p:cNvPr id="9" name="Oval 8"/>
          <p:cNvSpPr/>
          <p:nvPr/>
        </p:nvSpPr>
        <p:spPr>
          <a:xfrm>
            <a:off x="3200400" y="5257800"/>
            <a:ext cx="2628900" cy="7620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marL="228600" indent="-228600" algn="ctr" fontAlgn="auto">
              <a:spcBef>
                <a:spcPts val="0"/>
              </a:spcBef>
              <a:spcAft>
                <a:spcPts val="0"/>
              </a:spcAft>
              <a:defRPr/>
            </a:pPr>
            <a:r>
              <a:rPr lang="en-US" sz="1800" dirty="0"/>
              <a:t>2</a:t>
            </a:r>
            <a:r>
              <a:rPr lang="en-US" sz="1800" dirty="0" smtClean="0"/>
              <a:t>) National treatment</a:t>
            </a:r>
            <a:endParaRPr lang="en-US" sz="1800" dirty="0"/>
          </a:p>
        </p:txBody>
      </p:sp>
      <p:sp>
        <p:nvSpPr>
          <p:cNvPr id="10" name="Oval 9"/>
          <p:cNvSpPr/>
          <p:nvPr/>
        </p:nvSpPr>
        <p:spPr>
          <a:xfrm>
            <a:off x="6076950" y="5276850"/>
            <a:ext cx="2628900" cy="7620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228600" indent="-228600" algn="ctr" fontAlgn="auto">
              <a:spcBef>
                <a:spcPts val="0"/>
              </a:spcBef>
              <a:spcAft>
                <a:spcPts val="0"/>
              </a:spcAft>
              <a:defRPr/>
            </a:pPr>
            <a:r>
              <a:rPr lang="en-US" sz="1800" dirty="0"/>
              <a:t>3</a:t>
            </a:r>
            <a:r>
              <a:rPr lang="en-US" sz="1800" dirty="0" smtClean="0"/>
              <a:t>) Minimum protection</a:t>
            </a:r>
            <a:endParaRPr lang="en-US" sz="1800" dirty="0"/>
          </a:p>
        </p:txBody>
      </p:sp>
      <p:sp>
        <p:nvSpPr>
          <p:cNvPr id="14" name="Freeform 13"/>
          <p:cNvSpPr/>
          <p:nvPr/>
        </p:nvSpPr>
        <p:spPr>
          <a:xfrm>
            <a:off x="438143" y="1333500"/>
            <a:ext cx="2688282" cy="2895600"/>
          </a:xfrm>
          <a:custGeom>
            <a:avLst/>
            <a:gdLst>
              <a:gd name="connsiteX0" fmla="*/ 0 w 2688282"/>
              <a:gd name="connsiteY0" fmla="*/ 268828 h 2895600"/>
              <a:gd name="connsiteX1" fmla="*/ 78738 w 2688282"/>
              <a:gd name="connsiteY1" fmla="*/ 78738 h 2895600"/>
              <a:gd name="connsiteX2" fmla="*/ 268828 w 2688282"/>
              <a:gd name="connsiteY2" fmla="*/ 0 h 2895600"/>
              <a:gd name="connsiteX3" fmla="*/ 2419454 w 2688282"/>
              <a:gd name="connsiteY3" fmla="*/ 0 h 2895600"/>
              <a:gd name="connsiteX4" fmla="*/ 2609544 w 2688282"/>
              <a:gd name="connsiteY4" fmla="*/ 78738 h 2895600"/>
              <a:gd name="connsiteX5" fmla="*/ 2688282 w 2688282"/>
              <a:gd name="connsiteY5" fmla="*/ 268828 h 2895600"/>
              <a:gd name="connsiteX6" fmla="*/ 2688282 w 2688282"/>
              <a:gd name="connsiteY6" fmla="*/ 2626772 h 2895600"/>
              <a:gd name="connsiteX7" fmla="*/ 2609544 w 2688282"/>
              <a:gd name="connsiteY7" fmla="*/ 2816862 h 2895600"/>
              <a:gd name="connsiteX8" fmla="*/ 2419454 w 2688282"/>
              <a:gd name="connsiteY8" fmla="*/ 2895600 h 2895600"/>
              <a:gd name="connsiteX9" fmla="*/ 268828 w 2688282"/>
              <a:gd name="connsiteY9" fmla="*/ 2895600 h 2895600"/>
              <a:gd name="connsiteX10" fmla="*/ 78738 w 2688282"/>
              <a:gd name="connsiteY10" fmla="*/ 2816862 h 2895600"/>
              <a:gd name="connsiteX11" fmla="*/ 0 w 2688282"/>
              <a:gd name="connsiteY11" fmla="*/ 2626772 h 2895600"/>
              <a:gd name="connsiteX12" fmla="*/ 0 w 2688282"/>
              <a:gd name="connsiteY12" fmla="*/ 268828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88282" h="2895600">
                <a:moveTo>
                  <a:pt x="0" y="268828"/>
                </a:moveTo>
                <a:cubicBezTo>
                  <a:pt x="0" y="197530"/>
                  <a:pt x="28323" y="129153"/>
                  <a:pt x="78738" y="78738"/>
                </a:cubicBezTo>
                <a:cubicBezTo>
                  <a:pt x="129153" y="28323"/>
                  <a:pt x="197531" y="0"/>
                  <a:pt x="268828" y="0"/>
                </a:cubicBezTo>
                <a:lnTo>
                  <a:pt x="2419454" y="0"/>
                </a:lnTo>
                <a:cubicBezTo>
                  <a:pt x="2490752" y="0"/>
                  <a:pt x="2559129" y="28323"/>
                  <a:pt x="2609544" y="78738"/>
                </a:cubicBezTo>
                <a:cubicBezTo>
                  <a:pt x="2659959" y="129153"/>
                  <a:pt x="2688282" y="197531"/>
                  <a:pt x="2688282" y="268828"/>
                </a:cubicBezTo>
                <a:lnTo>
                  <a:pt x="2688282" y="2626772"/>
                </a:lnTo>
                <a:cubicBezTo>
                  <a:pt x="2688282" y="2698070"/>
                  <a:pt x="2659959" y="2766447"/>
                  <a:pt x="2609544" y="2816862"/>
                </a:cubicBezTo>
                <a:cubicBezTo>
                  <a:pt x="2559129" y="2867277"/>
                  <a:pt x="2490751" y="2895600"/>
                  <a:pt x="2419454" y="2895600"/>
                </a:cubicBezTo>
                <a:lnTo>
                  <a:pt x="268828" y="2895600"/>
                </a:lnTo>
                <a:cubicBezTo>
                  <a:pt x="197530" y="2895600"/>
                  <a:pt x="129153" y="2867277"/>
                  <a:pt x="78738" y="2816862"/>
                </a:cubicBezTo>
                <a:cubicBezTo>
                  <a:pt x="28323" y="2766447"/>
                  <a:pt x="0" y="2698069"/>
                  <a:pt x="0" y="2626772"/>
                </a:cubicBezTo>
                <a:lnTo>
                  <a:pt x="0" y="268828"/>
                </a:lnTo>
                <a:close/>
              </a:path>
            </a:pathLst>
          </a:custGeom>
          <a:solidFill>
            <a:srgbClr val="C2D8B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2928" tIns="1471168" rIns="312928" bIns="892048" numCol="1" spcCol="1270" anchor="ctr" anchorCtr="0">
            <a:noAutofit/>
          </a:bodyPr>
          <a:lstStyle/>
          <a:p>
            <a:pPr lvl="0" algn="ctr" defTabSz="1955800">
              <a:lnSpc>
                <a:spcPct val="90000"/>
              </a:lnSpc>
              <a:spcBef>
                <a:spcPct val="0"/>
              </a:spcBef>
              <a:spcAft>
                <a:spcPct val="35000"/>
              </a:spcAft>
            </a:pPr>
            <a:r>
              <a:rPr lang="en-US" sz="4400" kern="1200" dirty="0" smtClean="0">
                <a:solidFill>
                  <a:schemeClr val="tx1"/>
                </a:solidFill>
                <a:latin typeface="+mj-lt"/>
                <a:cs typeface="Arial" pitchFamily="34" charset="0"/>
              </a:rPr>
              <a:t>BERNE</a:t>
            </a:r>
            <a:endParaRPr lang="en-US" sz="4400" kern="1200" dirty="0">
              <a:solidFill>
                <a:schemeClr val="tx1"/>
              </a:solidFill>
              <a:latin typeface="+mj-lt"/>
              <a:cs typeface="Arial" pitchFamily="34" charset="0"/>
            </a:endParaRPr>
          </a:p>
        </p:txBody>
      </p:sp>
      <p:sp>
        <p:nvSpPr>
          <p:cNvPr id="15" name="Oval 14"/>
          <p:cNvSpPr/>
          <p:nvPr/>
        </p:nvSpPr>
        <p:spPr>
          <a:xfrm>
            <a:off x="1072484" y="1426004"/>
            <a:ext cx="1270668" cy="1126698"/>
          </a:xfrm>
          <a:prstGeom prst="ellipse">
            <a:avLst/>
          </a:prstGeom>
          <a:blipFill rotWithShape="0">
            <a:blip r:embed="rId3"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6" name="Freeform 15"/>
          <p:cNvSpPr/>
          <p:nvPr/>
        </p:nvSpPr>
        <p:spPr>
          <a:xfrm>
            <a:off x="3132608" y="1333500"/>
            <a:ext cx="2688282" cy="2895600"/>
          </a:xfrm>
          <a:custGeom>
            <a:avLst/>
            <a:gdLst>
              <a:gd name="connsiteX0" fmla="*/ 0 w 2688282"/>
              <a:gd name="connsiteY0" fmla="*/ 268828 h 2895600"/>
              <a:gd name="connsiteX1" fmla="*/ 78738 w 2688282"/>
              <a:gd name="connsiteY1" fmla="*/ 78738 h 2895600"/>
              <a:gd name="connsiteX2" fmla="*/ 268828 w 2688282"/>
              <a:gd name="connsiteY2" fmla="*/ 0 h 2895600"/>
              <a:gd name="connsiteX3" fmla="*/ 2419454 w 2688282"/>
              <a:gd name="connsiteY3" fmla="*/ 0 h 2895600"/>
              <a:gd name="connsiteX4" fmla="*/ 2609544 w 2688282"/>
              <a:gd name="connsiteY4" fmla="*/ 78738 h 2895600"/>
              <a:gd name="connsiteX5" fmla="*/ 2688282 w 2688282"/>
              <a:gd name="connsiteY5" fmla="*/ 268828 h 2895600"/>
              <a:gd name="connsiteX6" fmla="*/ 2688282 w 2688282"/>
              <a:gd name="connsiteY6" fmla="*/ 2626772 h 2895600"/>
              <a:gd name="connsiteX7" fmla="*/ 2609544 w 2688282"/>
              <a:gd name="connsiteY7" fmla="*/ 2816862 h 2895600"/>
              <a:gd name="connsiteX8" fmla="*/ 2419454 w 2688282"/>
              <a:gd name="connsiteY8" fmla="*/ 2895600 h 2895600"/>
              <a:gd name="connsiteX9" fmla="*/ 268828 w 2688282"/>
              <a:gd name="connsiteY9" fmla="*/ 2895600 h 2895600"/>
              <a:gd name="connsiteX10" fmla="*/ 78738 w 2688282"/>
              <a:gd name="connsiteY10" fmla="*/ 2816862 h 2895600"/>
              <a:gd name="connsiteX11" fmla="*/ 0 w 2688282"/>
              <a:gd name="connsiteY11" fmla="*/ 2626772 h 2895600"/>
              <a:gd name="connsiteX12" fmla="*/ 0 w 2688282"/>
              <a:gd name="connsiteY12" fmla="*/ 268828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88282" h="2895600">
                <a:moveTo>
                  <a:pt x="0" y="268828"/>
                </a:moveTo>
                <a:cubicBezTo>
                  <a:pt x="0" y="197530"/>
                  <a:pt x="28323" y="129153"/>
                  <a:pt x="78738" y="78738"/>
                </a:cubicBezTo>
                <a:cubicBezTo>
                  <a:pt x="129153" y="28323"/>
                  <a:pt x="197531" y="0"/>
                  <a:pt x="268828" y="0"/>
                </a:cubicBezTo>
                <a:lnTo>
                  <a:pt x="2419454" y="0"/>
                </a:lnTo>
                <a:cubicBezTo>
                  <a:pt x="2490752" y="0"/>
                  <a:pt x="2559129" y="28323"/>
                  <a:pt x="2609544" y="78738"/>
                </a:cubicBezTo>
                <a:cubicBezTo>
                  <a:pt x="2659959" y="129153"/>
                  <a:pt x="2688282" y="197531"/>
                  <a:pt x="2688282" y="268828"/>
                </a:cubicBezTo>
                <a:lnTo>
                  <a:pt x="2688282" y="2626772"/>
                </a:lnTo>
                <a:cubicBezTo>
                  <a:pt x="2688282" y="2698070"/>
                  <a:pt x="2659959" y="2766447"/>
                  <a:pt x="2609544" y="2816862"/>
                </a:cubicBezTo>
                <a:cubicBezTo>
                  <a:pt x="2559129" y="2867277"/>
                  <a:pt x="2490751" y="2895600"/>
                  <a:pt x="2419454" y="2895600"/>
                </a:cubicBezTo>
                <a:lnTo>
                  <a:pt x="268828" y="2895600"/>
                </a:lnTo>
                <a:cubicBezTo>
                  <a:pt x="197530" y="2895600"/>
                  <a:pt x="129153" y="2867277"/>
                  <a:pt x="78738" y="2816862"/>
                </a:cubicBezTo>
                <a:cubicBezTo>
                  <a:pt x="28323" y="2766447"/>
                  <a:pt x="0" y="2698069"/>
                  <a:pt x="0" y="2626772"/>
                </a:cubicBezTo>
                <a:lnTo>
                  <a:pt x="0" y="268828"/>
                </a:lnTo>
                <a:close/>
              </a:path>
            </a:pathLst>
          </a:custGeom>
          <a:solidFill>
            <a:srgbClr val="9CC8F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2928" tIns="1471168" rIns="312928" bIns="892048" numCol="1" spcCol="1270" anchor="ctr" anchorCtr="0">
            <a:noAutofit/>
          </a:bodyPr>
          <a:lstStyle/>
          <a:p>
            <a:pPr lvl="0" algn="ctr" defTabSz="1955800">
              <a:lnSpc>
                <a:spcPct val="90000"/>
              </a:lnSpc>
              <a:spcBef>
                <a:spcPct val="0"/>
              </a:spcBef>
              <a:spcAft>
                <a:spcPct val="35000"/>
              </a:spcAft>
            </a:pPr>
            <a:r>
              <a:rPr lang="en-US" sz="4400" kern="1200" dirty="0" smtClean="0">
                <a:solidFill>
                  <a:schemeClr val="tx1"/>
                </a:solidFill>
              </a:rPr>
              <a:t>WIPO</a:t>
            </a:r>
            <a:endParaRPr lang="en-US" sz="4400" kern="1200" dirty="0">
              <a:solidFill>
                <a:schemeClr val="tx1"/>
              </a:solidFill>
            </a:endParaRPr>
          </a:p>
        </p:txBody>
      </p:sp>
      <p:sp>
        <p:nvSpPr>
          <p:cNvPr id="17" name="Oval 16"/>
          <p:cNvSpPr/>
          <p:nvPr/>
        </p:nvSpPr>
        <p:spPr>
          <a:xfrm>
            <a:off x="3867151" y="1426004"/>
            <a:ext cx="1219197" cy="1126698"/>
          </a:xfrm>
          <a:prstGeom prst="ellipse">
            <a:avLst/>
          </a:prstGeom>
          <a:blipFill rotWithShape="0">
            <a:blip r:embed="rId4"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8" name="Freeform 17"/>
          <p:cNvSpPr/>
          <p:nvPr/>
        </p:nvSpPr>
        <p:spPr>
          <a:xfrm>
            <a:off x="5903267" y="1333500"/>
            <a:ext cx="2688282" cy="2895600"/>
          </a:xfrm>
          <a:custGeom>
            <a:avLst/>
            <a:gdLst>
              <a:gd name="connsiteX0" fmla="*/ 0 w 2688282"/>
              <a:gd name="connsiteY0" fmla="*/ 268828 h 2895600"/>
              <a:gd name="connsiteX1" fmla="*/ 78738 w 2688282"/>
              <a:gd name="connsiteY1" fmla="*/ 78738 h 2895600"/>
              <a:gd name="connsiteX2" fmla="*/ 268828 w 2688282"/>
              <a:gd name="connsiteY2" fmla="*/ 0 h 2895600"/>
              <a:gd name="connsiteX3" fmla="*/ 2419454 w 2688282"/>
              <a:gd name="connsiteY3" fmla="*/ 0 h 2895600"/>
              <a:gd name="connsiteX4" fmla="*/ 2609544 w 2688282"/>
              <a:gd name="connsiteY4" fmla="*/ 78738 h 2895600"/>
              <a:gd name="connsiteX5" fmla="*/ 2688282 w 2688282"/>
              <a:gd name="connsiteY5" fmla="*/ 268828 h 2895600"/>
              <a:gd name="connsiteX6" fmla="*/ 2688282 w 2688282"/>
              <a:gd name="connsiteY6" fmla="*/ 2626772 h 2895600"/>
              <a:gd name="connsiteX7" fmla="*/ 2609544 w 2688282"/>
              <a:gd name="connsiteY7" fmla="*/ 2816862 h 2895600"/>
              <a:gd name="connsiteX8" fmla="*/ 2419454 w 2688282"/>
              <a:gd name="connsiteY8" fmla="*/ 2895600 h 2895600"/>
              <a:gd name="connsiteX9" fmla="*/ 268828 w 2688282"/>
              <a:gd name="connsiteY9" fmla="*/ 2895600 h 2895600"/>
              <a:gd name="connsiteX10" fmla="*/ 78738 w 2688282"/>
              <a:gd name="connsiteY10" fmla="*/ 2816862 h 2895600"/>
              <a:gd name="connsiteX11" fmla="*/ 0 w 2688282"/>
              <a:gd name="connsiteY11" fmla="*/ 2626772 h 2895600"/>
              <a:gd name="connsiteX12" fmla="*/ 0 w 2688282"/>
              <a:gd name="connsiteY12" fmla="*/ 268828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88282" h="2895600">
                <a:moveTo>
                  <a:pt x="0" y="268828"/>
                </a:moveTo>
                <a:cubicBezTo>
                  <a:pt x="0" y="197530"/>
                  <a:pt x="28323" y="129153"/>
                  <a:pt x="78738" y="78738"/>
                </a:cubicBezTo>
                <a:cubicBezTo>
                  <a:pt x="129153" y="28323"/>
                  <a:pt x="197531" y="0"/>
                  <a:pt x="268828" y="0"/>
                </a:cubicBezTo>
                <a:lnTo>
                  <a:pt x="2419454" y="0"/>
                </a:lnTo>
                <a:cubicBezTo>
                  <a:pt x="2490752" y="0"/>
                  <a:pt x="2559129" y="28323"/>
                  <a:pt x="2609544" y="78738"/>
                </a:cubicBezTo>
                <a:cubicBezTo>
                  <a:pt x="2659959" y="129153"/>
                  <a:pt x="2688282" y="197531"/>
                  <a:pt x="2688282" y="268828"/>
                </a:cubicBezTo>
                <a:lnTo>
                  <a:pt x="2688282" y="2626772"/>
                </a:lnTo>
                <a:cubicBezTo>
                  <a:pt x="2688282" y="2698070"/>
                  <a:pt x="2659959" y="2766447"/>
                  <a:pt x="2609544" y="2816862"/>
                </a:cubicBezTo>
                <a:cubicBezTo>
                  <a:pt x="2559129" y="2867277"/>
                  <a:pt x="2490751" y="2895600"/>
                  <a:pt x="2419454" y="2895600"/>
                </a:cubicBezTo>
                <a:lnTo>
                  <a:pt x="268828" y="2895600"/>
                </a:lnTo>
                <a:cubicBezTo>
                  <a:pt x="197530" y="2895600"/>
                  <a:pt x="129153" y="2867277"/>
                  <a:pt x="78738" y="2816862"/>
                </a:cubicBezTo>
                <a:cubicBezTo>
                  <a:pt x="28323" y="2766447"/>
                  <a:pt x="0" y="2698069"/>
                  <a:pt x="0" y="2626772"/>
                </a:cubicBezTo>
                <a:lnTo>
                  <a:pt x="0" y="268828"/>
                </a:lnTo>
                <a:close/>
              </a:path>
            </a:pathLst>
          </a:custGeom>
          <a:solidFill>
            <a:srgbClr val="C2D8B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2928" tIns="1471168" rIns="312928" bIns="892048" numCol="1" spcCol="1270" anchor="ctr" anchorCtr="0">
            <a:noAutofit/>
          </a:bodyPr>
          <a:lstStyle/>
          <a:p>
            <a:pPr lvl="0" algn="ctr" defTabSz="1955800">
              <a:lnSpc>
                <a:spcPct val="90000"/>
              </a:lnSpc>
              <a:spcBef>
                <a:spcPct val="0"/>
              </a:spcBef>
              <a:spcAft>
                <a:spcPct val="35000"/>
              </a:spcAft>
            </a:pPr>
            <a:r>
              <a:rPr lang="en-US" sz="4400" kern="1200" dirty="0" smtClean="0">
                <a:solidFill>
                  <a:schemeClr val="tx1"/>
                </a:solidFill>
              </a:rPr>
              <a:t>TRIPS</a:t>
            </a:r>
            <a:endParaRPr lang="en-US" sz="4400" kern="1200" dirty="0">
              <a:solidFill>
                <a:schemeClr val="tx1"/>
              </a:solidFill>
            </a:endParaRPr>
          </a:p>
        </p:txBody>
      </p:sp>
      <p:sp>
        <p:nvSpPr>
          <p:cNvPr id="19" name="Oval 18"/>
          <p:cNvSpPr/>
          <p:nvPr/>
        </p:nvSpPr>
        <p:spPr>
          <a:xfrm>
            <a:off x="6686554" y="1409703"/>
            <a:ext cx="1167736" cy="1159299"/>
          </a:xfrm>
          <a:prstGeom prst="ellipse">
            <a:avLst/>
          </a:prstGeom>
          <a:blipFill rotWithShape="0">
            <a:blip r:embed="rId5"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0" name="Left-Right Arrow 19"/>
          <p:cNvSpPr/>
          <p:nvPr/>
        </p:nvSpPr>
        <p:spPr>
          <a:xfrm>
            <a:off x="691133" y="3505200"/>
            <a:ext cx="7571232" cy="685800"/>
          </a:xfrm>
          <a:prstGeom prst="leftRightArrow">
            <a:avLst/>
          </a:prstGeom>
          <a:solidFill>
            <a:schemeClr val="accent2">
              <a:lumMod val="20000"/>
              <a:lumOff val="80000"/>
            </a:schemeClr>
          </a:solidFill>
        </p:spPr>
        <p:style>
          <a:lnRef idx="2">
            <a:schemeClr val="lt1">
              <a:hueOff val="0"/>
              <a:satOff val="0"/>
              <a:lumOff val="0"/>
              <a:alphaOff val="0"/>
            </a:schemeClr>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11" name="TextBox 10"/>
          <p:cNvSpPr txBox="1">
            <a:spLocks noChangeArrowheads="1"/>
          </p:cNvSpPr>
          <p:nvPr/>
        </p:nvSpPr>
        <p:spPr bwMode="auto">
          <a:xfrm>
            <a:off x="2590800" y="3657600"/>
            <a:ext cx="3733800" cy="400110"/>
          </a:xfrm>
          <a:prstGeom prst="rect">
            <a:avLst/>
          </a:prstGeom>
          <a:noFill/>
          <a:ln w="9525">
            <a:noFill/>
            <a:miter lim="800000"/>
            <a:headEnd/>
            <a:tailEnd/>
          </a:ln>
        </p:spPr>
        <p:txBody>
          <a:bodyPr wrap="square">
            <a:prstTxWarp prst="textNoShape">
              <a:avLst/>
            </a:prstTxWarp>
            <a:spAutoFit/>
          </a:bodyPr>
          <a:lstStyle/>
          <a:p>
            <a:pPr algn="ctr"/>
            <a:r>
              <a:rPr lang="en-US" sz="2000" b="1" dirty="0">
                <a:solidFill>
                  <a:schemeClr val="accent6">
                    <a:lumMod val="75000"/>
                  </a:schemeClr>
                </a:solidFill>
                <a:latin typeface="Helvetica" charset="0"/>
              </a:rPr>
              <a:t>Implementation Principles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ppt_x"/>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500" fill="hold"/>
                                        <p:tgtEl>
                                          <p:spTgt spid="11"/>
                                        </p:tgtEl>
                                        <p:attrNameLst>
                                          <p:attrName>ppt_x</p:attrName>
                                        </p:attrNameLst>
                                      </p:cBhvr>
                                      <p:tavLst>
                                        <p:tav tm="0">
                                          <p:val>
                                            <p:strVal val="#ppt_x"/>
                                          </p:val>
                                        </p:tav>
                                        <p:tav tm="100000">
                                          <p:val>
                                            <p:strVal val="#ppt_x"/>
                                          </p:val>
                                        </p:tav>
                                      </p:tavLst>
                                    </p:anim>
                                    <p:anim calcmode="lin" valueType="num">
                                      <p:cBhvr additive="base">
                                        <p:cTn id="5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4" grpId="0" animBg="1"/>
      <p:bldP spid="16" grpId="0" animBg="1"/>
      <p:bldP spid="18" grpId="0" animBg="1"/>
      <p:bldP spid="11"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DMCA Opposition</a:t>
            </a:r>
            <a:endParaRPr lang="en-US" dirty="0"/>
          </a:p>
        </p:txBody>
      </p:sp>
      <p:sp>
        <p:nvSpPr>
          <p:cNvPr id="4" name="Date Placeholder 3"/>
          <p:cNvSpPr>
            <a:spLocks noGrp="1"/>
          </p:cNvSpPr>
          <p:nvPr>
            <p:ph type="dt" sz="half" idx="10"/>
          </p:nvPr>
        </p:nvSpPr>
        <p:spPr/>
        <p:txBody>
          <a:bodyPr/>
          <a:lstStyle/>
          <a:p>
            <a:fld id="{F9D4C863-FD0D-44A9-8EB0-E2E64D01D298}" type="datetime1">
              <a:rPr lang="en-US" smtClean="0"/>
              <a:pPr/>
              <a:t>2/13/2012</a:t>
            </a:fld>
            <a:endParaRPr lang="en-US"/>
          </a:p>
        </p:txBody>
      </p:sp>
      <p:sp>
        <p:nvSpPr>
          <p:cNvPr id="5" name="Slide Number Placeholder 4"/>
          <p:cNvSpPr>
            <a:spLocks noGrp="1"/>
          </p:cNvSpPr>
          <p:nvPr>
            <p:ph type="sldNum" sz="quarter" idx="12"/>
          </p:nvPr>
        </p:nvSpPr>
        <p:spPr/>
        <p:txBody>
          <a:bodyPr/>
          <a:lstStyle/>
          <a:p>
            <a:fld id="{35631A8E-801F-401B-ACF7-711EAD65D5F0}" type="slidenum">
              <a:rPr lang="en-US" smtClean="0"/>
              <a:pPr/>
              <a:t>60</a:t>
            </a:fld>
            <a:endParaRPr lang="en-US"/>
          </a:p>
        </p:txBody>
      </p:sp>
      <p:sp>
        <p:nvSpPr>
          <p:cNvPr id="6" name="TextBox 5"/>
          <p:cNvSpPr txBox="1"/>
          <p:nvPr/>
        </p:nvSpPr>
        <p:spPr>
          <a:xfrm>
            <a:off x="4495800" y="1066800"/>
            <a:ext cx="4343400" cy="1754326"/>
          </a:xfrm>
          <a:prstGeom prst="rect">
            <a:avLst/>
          </a:prstGeom>
          <a:noFill/>
        </p:spPr>
        <p:txBody>
          <a:bodyPr wrap="square" rtlCol="0">
            <a:spAutoFit/>
          </a:bodyPr>
          <a:lstStyle/>
          <a:p>
            <a:pPr>
              <a:lnSpc>
                <a:spcPct val="90000"/>
              </a:lnSpc>
              <a:spcBef>
                <a:spcPts val="1200"/>
              </a:spcBef>
            </a:pPr>
            <a:r>
              <a:rPr lang="en-US" sz="2400" b="1" dirty="0" smtClean="0">
                <a:solidFill>
                  <a:srgbClr val="C00000"/>
                </a:solidFill>
              </a:rPr>
              <a:t>“Corporatism squared off brazenly against the geeks, and handily won Round One”</a:t>
            </a:r>
            <a:r>
              <a:rPr lang="en-US" sz="2400" dirty="0" smtClean="0">
                <a:solidFill>
                  <a:srgbClr val="C00000"/>
                </a:solidFill>
              </a:rPr>
              <a:t/>
            </a:r>
            <a:br>
              <a:rPr lang="en-US" sz="2400" dirty="0" smtClean="0">
                <a:solidFill>
                  <a:srgbClr val="C00000"/>
                </a:solidFill>
              </a:rPr>
            </a:br>
            <a:r>
              <a:rPr lang="en-US" sz="2400" dirty="0" smtClean="0">
                <a:solidFill>
                  <a:srgbClr val="C00000"/>
                </a:solidFill>
              </a:rPr>
              <a:t>	</a:t>
            </a:r>
            <a:r>
              <a:rPr lang="en-US" sz="2000" i="1" dirty="0" smtClean="0">
                <a:solidFill>
                  <a:srgbClr val="C00000"/>
                </a:solidFill>
              </a:rPr>
              <a:t>Slashdot</a:t>
            </a:r>
            <a:endParaRPr lang="en-US" sz="2400" dirty="0" smtClean="0">
              <a:solidFill>
                <a:srgbClr val="C00000"/>
              </a:solidFill>
            </a:endParaRPr>
          </a:p>
        </p:txBody>
      </p:sp>
      <p:sp>
        <p:nvSpPr>
          <p:cNvPr id="7" name="TextBox 6"/>
          <p:cNvSpPr txBox="1"/>
          <p:nvPr/>
        </p:nvSpPr>
        <p:spPr>
          <a:xfrm>
            <a:off x="0" y="2209800"/>
            <a:ext cx="4495800" cy="757130"/>
          </a:xfrm>
          <a:prstGeom prst="rect">
            <a:avLst/>
          </a:prstGeom>
          <a:noFill/>
        </p:spPr>
        <p:txBody>
          <a:bodyPr wrap="square" rtlCol="0">
            <a:spAutoFit/>
          </a:bodyPr>
          <a:lstStyle/>
          <a:p>
            <a:pPr>
              <a:lnSpc>
                <a:spcPct val="90000"/>
              </a:lnSpc>
              <a:spcBef>
                <a:spcPts val="1200"/>
              </a:spcBef>
            </a:pPr>
            <a:r>
              <a:rPr lang="en-US" sz="2400" b="1" dirty="0" smtClean="0">
                <a:solidFill>
                  <a:schemeClr val="accent1">
                    <a:lumMod val="75000"/>
                  </a:schemeClr>
                </a:solidFill>
              </a:rPr>
              <a:t>“The Evil that is the DMCA”</a:t>
            </a:r>
            <a:br>
              <a:rPr lang="en-US" sz="2400" b="1" dirty="0" smtClean="0">
                <a:solidFill>
                  <a:schemeClr val="accent1">
                    <a:lumMod val="75000"/>
                  </a:schemeClr>
                </a:solidFill>
              </a:rPr>
            </a:br>
            <a:r>
              <a:rPr lang="en-US" sz="2400" dirty="0" smtClean="0">
                <a:solidFill>
                  <a:schemeClr val="accent1">
                    <a:lumMod val="75000"/>
                  </a:schemeClr>
                </a:solidFill>
              </a:rPr>
              <a:t>		</a:t>
            </a:r>
            <a:r>
              <a:rPr lang="en-US" sz="2000" i="1" dirty="0" smtClean="0">
                <a:solidFill>
                  <a:schemeClr val="accent1">
                    <a:lumMod val="75000"/>
                  </a:schemeClr>
                </a:solidFill>
              </a:rPr>
              <a:t>tidbits.com</a:t>
            </a:r>
            <a:endParaRPr lang="en-US" sz="2400" dirty="0" smtClean="0">
              <a:solidFill>
                <a:schemeClr val="accent1">
                  <a:lumMod val="75000"/>
                </a:schemeClr>
              </a:solidFill>
            </a:endParaRPr>
          </a:p>
        </p:txBody>
      </p:sp>
      <p:sp>
        <p:nvSpPr>
          <p:cNvPr id="9" name="Rectangle 8"/>
          <p:cNvSpPr/>
          <p:nvPr/>
        </p:nvSpPr>
        <p:spPr>
          <a:xfrm>
            <a:off x="2590800" y="3352800"/>
            <a:ext cx="5334000" cy="2677656"/>
          </a:xfrm>
          <a:prstGeom prst="rect">
            <a:avLst/>
          </a:prstGeom>
        </p:spPr>
        <p:txBody>
          <a:bodyPr wrap="square">
            <a:spAutoFit/>
          </a:bodyPr>
          <a:lstStyle/>
          <a:p>
            <a:pPr>
              <a:buNone/>
            </a:pPr>
            <a:r>
              <a:rPr lang="en-US" sz="2400" b="1" dirty="0" smtClean="0">
                <a:solidFill>
                  <a:srgbClr val="7030A0"/>
                </a:solidFill>
              </a:rPr>
              <a:t>“The net effect of the bill will be to stifle tech innovation, hinder the development and growth of the Net, and hinder competition in the computer industry.”</a:t>
            </a:r>
            <a:br>
              <a:rPr lang="en-US" sz="2400" b="1" dirty="0" smtClean="0">
                <a:solidFill>
                  <a:srgbClr val="7030A0"/>
                </a:solidFill>
              </a:rPr>
            </a:br>
            <a:r>
              <a:rPr lang="en-US" sz="2400" b="1" i="1" dirty="0" smtClean="0">
                <a:solidFill>
                  <a:srgbClr val="7030A0"/>
                </a:solidFill>
              </a:rPr>
              <a:t>	</a:t>
            </a:r>
            <a:r>
              <a:rPr lang="en-US" sz="2000" i="1" dirty="0" smtClean="0">
                <a:solidFill>
                  <a:srgbClr val="7030A0"/>
                </a:solidFill>
              </a:rPr>
              <a:t>Sun Microsystems Executive, </a:t>
            </a:r>
            <a:br>
              <a:rPr lang="en-US" sz="2000" i="1" dirty="0" smtClean="0">
                <a:solidFill>
                  <a:srgbClr val="7030A0"/>
                </a:solidFill>
              </a:rPr>
            </a:br>
            <a:r>
              <a:rPr lang="en-US" sz="2000" i="1" dirty="0" smtClean="0">
                <a:solidFill>
                  <a:srgbClr val="7030A0"/>
                </a:solidFill>
              </a:rPr>
              <a:t>	in CNET.com</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Anti-circumvention</a:t>
            </a:r>
            <a:endParaRPr lang="en-US" dirty="0"/>
          </a:p>
        </p:txBody>
      </p:sp>
      <p:pic>
        <p:nvPicPr>
          <p:cNvPr id="6" name="Content Placeholder 5" descr="broken-lock.jpg"/>
          <p:cNvPicPr>
            <a:picLocks noGrp="1" noChangeAspect="1"/>
          </p:cNvPicPr>
          <p:nvPr>
            <p:ph idx="1"/>
          </p:nvPr>
        </p:nvPicPr>
        <p:blipFill>
          <a:blip r:embed="rId2" cstate="print"/>
          <a:stretch>
            <a:fillRect/>
          </a:stretch>
        </p:blipFill>
        <p:spPr>
          <a:xfrm>
            <a:off x="1816969" y="1447800"/>
            <a:ext cx="5510062" cy="4419600"/>
          </a:xfrm>
        </p:spPr>
      </p:pic>
      <p:sp>
        <p:nvSpPr>
          <p:cNvPr id="4" name="Date Placeholder 3"/>
          <p:cNvSpPr>
            <a:spLocks noGrp="1"/>
          </p:cNvSpPr>
          <p:nvPr>
            <p:ph type="dt" sz="half" idx="10"/>
          </p:nvPr>
        </p:nvSpPr>
        <p:spPr/>
        <p:txBody>
          <a:bodyPr/>
          <a:lstStyle/>
          <a:p>
            <a:fld id="{F9D4C863-FD0D-44A9-8EB0-E2E64D01D298}" type="datetime1">
              <a:rPr lang="en-US" smtClean="0"/>
              <a:pPr/>
              <a:t>2/13/2012</a:t>
            </a:fld>
            <a:endParaRPr lang="en-US"/>
          </a:p>
        </p:txBody>
      </p:sp>
      <p:sp>
        <p:nvSpPr>
          <p:cNvPr id="5" name="Slide Number Placeholder 4"/>
          <p:cNvSpPr>
            <a:spLocks noGrp="1"/>
          </p:cNvSpPr>
          <p:nvPr>
            <p:ph type="sldNum" sz="quarter" idx="12"/>
          </p:nvPr>
        </p:nvSpPr>
        <p:spPr/>
        <p:txBody>
          <a:bodyPr/>
          <a:lstStyle/>
          <a:p>
            <a:fld id="{35631A8E-801F-401B-ACF7-711EAD65D5F0}" type="slidenum">
              <a:rPr lang="en-US" smtClean="0"/>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of anti-circumvention</a:t>
            </a:r>
            <a:endParaRPr lang="en-US" dirty="0"/>
          </a:p>
        </p:txBody>
      </p:sp>
      <p:sp>
        <p:nvSpPr>
          <p:cNvPr id="3" name="Content Placeholder 2"/>
          <p:cNvSpPr>
            <a:spLocks noGrp="1"/>
          </p:cNvSpPr>
          <p:nvPr>
            <p:ph idx="1"/>
          </p:nvPr>
        </p:nvSpPr>
        <p:spPr>
          <a:xfrm>
            <a:off x="457200" y="1219200"/>
            <a:ext cx="8229600" cy="4648200"/>
          </a:xfrm>
        </p:spPr>
        <p:txBody>
          <a:bodyPr/>
          <a:lstStyle/>
          <a:p>
            <a:r>
              <a:rPr lang="en-US" i="1" dirty="0" smtClean="0"/>
              <a:t>United States v. </a:t>
            </a:r>
            <a:r>
              <a:rPr lang="en-US" i="1" dirty="0" err="1" smtClean="0"/>
              <a:t>ElcomSoft</a:t>
            </a:r>
            <a:r>
              <a:rPr lang="en-US" i="1" dirty="0" smtClean="0"/>
              <a:t> and </a:t>
            </a:r>
            <a:r>
              <a:rPr lang="en-US" i="1" dirty="0" err="1" smtClean="0"/>
              <a:t>Sklyarov</a:t>
            </a:r>
            <a:r>
              <a:rPr lang="en-US" i="1" dirty="0" smtClean="0"/>
              <a:t> – 2001-2002</a:t>
            </a:r>
            <a:endParaRPr lang="en-US" dirty="0" smtClean="0"/>
          </a:p>
          <a:p>
            <a:pPr lvl="1"/>
            <a:r>
              <a:rPr lang="en-US" dirty="0" smtClean="0"/>
              <a:t>Dmitri </a:t>
            </a:r>
            <a:r>
              <a:rPr lang="en-US" dirty="0" err="1" smtClean="0"/>
              <a:t>Sklyarov</a:t>
            </a:r>
            <a:r>
              <a:rPr lang="en-US" dirty="0" smtClean="0"/>
              <a:t> jailed under DMCA for implementing a tool to crack Adobe </a:t>
            </a:r>
            <a:r>
              <a:rPr lang="en-US" dirty="0" err="1" smtClean="0"/>
              <a:t>ebook</a:t>
            </a:r>
            <a:r>
              <a:rPr lang="en-US" dirty="0" smtClean="0"/>
              <a:t> security </a:t>
            </a:r>
          </a:p>
          <a:p>
            <a:pPr lvl="2"/>
            <a:r>
              <a:rPr lang="en-US" dirty="0" smtClean="0"/>
              <a:t>Acquitted in jury trial 2002</a:t>
            </a:r>
          </a:p>
          <a:p>
            <a:r>
              <a:rPr lang="en-US" i="1" dirty="0" smtClean="0"/>
              <a:t>Lexmark v. Static Control Components – 2003-2004</a:t>
            </a:r>
          </a:p>
          <a:p>
            <a:pPr lvl="1"/>
            <a:r>
              <a:rPr lang="en-US" dirty="0" smtClean="0"/>
              <a:t>Attempt to use DMCA to prevent refilling toner cartridges</a:t>
            </a:r>
          </a:p>
          <a:p>
            <a:pPr lvl="1"/>
            <a:r>
              <a:rPr lang="en-US" dirty="0" smtClean="0"/>
              <a:t>“in the future companies … cannot use the DMCA [and] copyright law to create monopolies of manufacturer goods”</a:t>
            </a:r>
          </a:p>
          <a:p>
            <a:r>
              <a:rPr lang="en-US" i="1" dirty="0" smtClean="0"/>
              <a:t>Chamberlain v. </a:t>
            </a:r>
            <a:r>
              <a:rPr lang="en-US" i="1" dirty="0" err="1" smtClean="0"/>
              <a:t>Skylink</a:t>
            </a:r>
            <a:r>
              <a:rPr lang="en-US" i="1" dirty="0" smtClean="0"/>
              <a:t> – 2003-2004</a:t>
            </a:r>
          </a:p>
          <a:p>
            <a:pPr lvl="1"/>
            <a:r>
              <a:rPr lang="en-US" dirty="0" smtClean="0"/>
              <a:t>Attempt to use DMCA to protect garage door opener software</a:t>
            </a:r>
          </a:p>
          <a:p>
            <a:pPr lvl="1"/>
            <a:r>
              <a:rPr lang="en-US" dirty="0" smtClean="0"/>
              <a:t>No work that was protected by copyright</a:t>
            </a:r>
          </a:p>
          <a:p>
            <a:pPr lvl="1"/>
            <a:endParaRPr lang="en-US" dirty="0" smtClean="0"/>
          </a:p>
          <a:p>
            <a:pPr lvl="1"/>
            <a:endParaRPr lang="en-US" dirty="0"/>
          </a:p>
        </p:txBody>
      </p:sp>
      <p:sp>
        <p:nvSpPr>
          <p:cNvPr id="4" name="Date Placeholder 3"/>
          <p:cNvSpPr>
            <a:spLocks noGrp="1"/>
          </p:cNvSpPr>
          <p:nvPr>
            <p:ph type="dt" sz="half" idx="10"/>
          </p:nvPr>
        </p:nvSpPr>
        <p:spPr/>
        <p:txBody>
          <a:bodyPr/>
          <a:lstStyle/>
          <a:p>
            <a:fld id="{F9D4C863-FD0D-44A9-8EB0-E2E64D01D298}" type="datetime1">
              <a:rPr lang="en-US" smtClean="0"/>
              <a:pPr/>
              <a:t>2/13/2012</a:t>
            </a:fld>
            <a:endParaRPr lang="en-US"/>
          </a:p>
        </p:txBody>
      </p:sp>
      <p:sp>
        <p:nvSpPr>
          <p:cNvPr id="5" name="Slide Number Placeholder 4"/>
          <p:cNvSpPr>
            <a:spLocks noGrp="1"/>
          </p:cNvSpPr>
          <p:nvPr>
            <p:ph type="sldNum" sz="quarter" idx="12"/>
          </p:nvPr>
        </p:nvSpPr>
        <p:spPr/>
        <p:txBody>
          <a:bodyPr/>
          <a:lstStyle/>
          <a:p>
            <a:fld id="{35631A8E-801F-401B-ACF7-711EAD65D5F0}" type="slidenum">
              <a:rPr lang="en-US" smtClean="0"/>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Anti-circumvention Review</a:t>
            </a:r>
            <a:endParaRPr lang="en-US" dirty="0"/>
          </a:p>
        </p:txBody>
      </p:sp>
      <p:sp>
        <p:nvSpPr>
          <p:cNvPr id="3" name="Content Placeholder 2"/>
          <p:cNvSpPr>
            <a:spLocks noGrp="1"/>
          </p:cNvSpPr>
          <p:nvPr>
            <p:ph idx="1"/>
          </p:nvPr>
        </p:nvSpPr>
        <p:spPr/>
        <p:txBody>
          <a:bodyPr/>
          <a:lstStyle/>
          <a:p>
            <a:r>
              <a:rPr lang="en-US" dirty="0" smtClean="0"/>
              <a:t>The Librarian of Congress issues anti-circumvention exemptions every three years, including to date:</a:t>
            </a:r>
          </a:p>
          <a:p>
            <a:pPr lvl="1"/>
            <a:r>
              <a:rPr lang="en-US" dirty="0" smtClean="0"/>
              <a:t>CSS-protected movie excerpts for educational purposes</a:t>
            </a:r>
          </a:p>
          <a:p>
            <a:pPr lvl="1"/>
            <a:r>
              <a:rPr lang="en-US" dirty="0" smtClean="0"/>
              <a:t>Installing software on cell phones</a:t>
            </a:r>
          </a:p>
          <a:p>
            <a:pPr lvl="1"/>
            <a:r>
              <a:rPr lang="en-US" dirty="0" smtClean="0"/>
              <a:t>Connecting </a:t>
            </a:r>
            <a:r>
              <a:rPr lang="en-US" dirty="0" err="1" smtClean="0"/>
              <a:t>cellphones</a:t>
            </a:r>
            <a:r>
              <a:rPr lang="en-US" dirty="0" smtClean="0"/>
              <a:t> to authorized networks</a:t>
            </a:r>
          </a:p>
          <a:p>
            <a:pPr lvl="1"/>
            <a:r>
              <a:rPr lang="en-US" dirty="0" smtClean="0"/>
              <a:t>Protected video games in order to perform security testing</a:t>
            </a:r>
            <a:endParaRPr lang="en-US" dirty="0"/>
          </a:p>
        </p:txBody>
      </p:sp>
      <p:sp>
        <p:nvSpPr>
          <p:cNvPr id="4" name="Date Placeholder 3"/>
          <p:cNvSpPr>
            <a:spLocks noGrp="1"/>
          </p:cNvSpPr>
          <p:nvPr>
            <p:ph type="dt" sz="half" idx="10"/>
          </p:nvPr>
        </p:nvSpPr>
        <p:spPr/>
        <p:txBody>
          <a:bodyPr/>
          <a:lstStyle/>
          <a:p>
            <a:fld id="{F9D4C863-FD0D-44A9-8EB0-E2E64D01D298}" type="datetime1">
              <a:rPr lang="en-US" smtClean="0"/>
              <a:pPr/>
              <a:t>2/13/2012</a:t>
            </a:fld>
            <a:endParaRPr lang="en-US"/>
          </a:p>
        </p:txBody>
      </p:sp>
      <p:sp>
        <p:nvSpPr>
          <p:cNvPr id="5" name="Slide Number Placeholder 4"/>
          <p:cNvSpPr>
            <a:spLocks noGrp="1"/>
          </p:cNvSpPr>
          <p:nvPr>
            <p:ph type="sldNum" sz="quarter" idx="12"/>
          </p:nvPr>
        </p:nvSpPr>
        <p:spPr/>
        <p:txBody>
          <a:bodyPr/>
          <a:lstStyle/>
          <a:p>
            <a:fld id="{35631A8E-801F-401B-ACF7-711EAD65D5F0}" type="slidenum">
              <a:rPr lang="en-US" smtClean="0"/>
              <a:pPr/>
              <a:t>63</a:t>
            </a:fld>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big an impact?</a:t>
            </a:r>
            <a:endParaRPr lang="en-US" dirty="0"/>
          </a:p>
        </p:txBody>
      </p:sp>
      <p:sp>
        <p:nvSpPr>
          <p:cNvPr id="3" name="Content Placeholder 2"/>
          <p:cNvSpPr>
            <a:spLocks noGrp="1"/>
          </p:cNvSpPr>
          <p:nvPr>
            <p:ph idx="1"/>
          </p:nvPr>
        </p:nvSpPr>
        <p:spPr/>
        <p:txBody>
          <a:bodyPr/>
          <a:lstStyle/>
          <a:p>
            <a:r>
              <a:rPr lang="en-US" dirty="0" smtClean="0"/>
              <a:t>Circumvention tools are still easy to find</a:t>
            </a:r>
          </a:p>
          <a:p>
            <a:r>
              <a:rPr lang="en-US" dirty="0" smtClean="0"/>
              <a:t>But not over the counter</a:t>
            </a:r>
          </a:p>
          <a:p>
            <a:endParaRPr lang="en-US" dirty="0" smtClean="0"/>
          </a:p>
          <a:p>
            <a:endParaRPr lang="en-US" dirty="0"/>
          </a:p>
        </p:txBody>
      </p:sp>
      <p:sp>
        <p:nvSpPr>
          <p:cNvPr id="4" name="Date Placeholder 3"/>
          <p:cNvSpPr>
            <a:spLocks noGrp="1"/>
          </p:cNvSpPr>
          <p:nvPr>
            <p:ph type="dt" sz="half" idx="10"/>
          </p:nvPr>
        </p:nvSpPr>
        <p:spPr/>
        <p:txBody>
          <a:bodyPr/>
          <a:lstStyle/>
          <a:p>
            <a:fld id="{F9D4C863-FD0D-44A9-8EB0-E2E64D01D298}" type="datetime1">
              <a:rPr lang="en-US" smtClean="0"/>
              <a:pPr/>
              <a:t>2/13/2012</a:t>
            </a:fld>
            <a:endParaRPr lang="en-US"/>
          </a:p>
        </p:txBody>
      </p:sp>
      <p:sp>
        <p:nvSpPr>
          <p:cNvPr id="5" name="Slide Number Placeholder 4"/>
          <p:cNvSpPr>
            <a:spLocks noGrp="1"/>
          </p:cNvSpPr>
          <p:nvPr>
            <p:ph type="sldNum" sz="quarter" idx="12"/>
          </p:nvPr>
        </p:nvSpPr>
        <p:spPr/>
        <p:txBody>
          <a:bodyPr/>
          <a:lstStyle/>
          <a:p>
            <a:fld id="{35631A8E-801F-401B-ACF7-711EAD65D5F0}" type="slidenum">
              <a:rPr lang="en-US" smtClean="0"/>
              <a:pPr/>
              <a:t>64</a:t>
            </a:fld>
            <a:endParaRPr lang="en-US"/>
          </a:p>
        </p:txBody>
      </p:sp>
      <p:pic>
        <p:nvPicPr>
          <p:cNvPr id="6" name="Picture 5" descr="sale.jpg"/>
          <p:cNvPicPr>
            <a:picLocks noChangeAspect="1"/>
          </p:cNvPicPr>
          <p:nvPr/>
        </p:nvPicPr>
        <p:blipFill>
          <a:blip r:embed="rId3" cstate="print">
            <a:clrChange>
              <a:clrFrom>
                <a:srgbClr val="FFFFFF"/>
              </a:clrFrom>
              <a:clrTo>
                <a:srgbClr val="FFFFFF">
                  <a:alpha val="0"/>
                </a:srgbClr>
              </a:clrTo>
            </a:clrChange>
          </a:blip>
          <a:srcRect l="16667" t="29132" r="9167" b="29411"/>
          <a:stretch>
            <a:fillRect/>
          </a:stretch>
        </p:blipFill>
        <p:spPr>
          <a:xfrm>
            <a:off x="2209800" y="3124200"/>
            <a:ext cx="6781800" cy="2819400"/>
          </a:xfrm>
          <a:prstGeom prst="rect">
            <a:avLst/>
          </a:prstGeo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 2 – Limitation of liability or Safe Harbor</a:t>
            </a:r>
            <a:endParaRPr lang="en-US" dirty="0"/>
          </a:p>
        </p:txBody>
      </p:sp>
      <p:pic>
        <p:nvPicPr>
          <p:cNvPr id="6" name="Content Placeholder 5" descr="broken-lock.jpg"/>
          <p:cNvPicPr>
            <a:picLocks noGrp="1" noChangeAspect="1"/>
          </p:cNvPicPr>
          <p:nvPr>
            <p:ph idx="1"/>
          </p:nvPr>
        </p:nvPicPr>
        <p:blipFill>
          <a:blip r:embed="rId2" cstate="print"/>
          <a:stretch>
            <a:fillRect/>
          </a:stretch>
        </p:blipFill>
        <p:spPr>
          <a:xfrm>
            <a:off x="1816969" y="1813260"/>
            <a:ext cx="5510062" cy="3688680"/>
          </a:xfrm>
        </p:spPr>
      </p:pic>
      <p:sp>
        <p:nvSpPr>
          <p:cNvPr id="4" name="Date Placeholder 3"/>
          <p:cNvSpPr>
            <a:spLocks noGrp="1"/>
          </p:cNvSpPr>
          <p:nvPr>
            <p:ph type="dt" sz="half" idx="10"/>
          </p:nvPr>
        </p:nvSpPr>
        <p:spPr/>
        <p:txBody>
          <a:bodyPr/>
          <a:lstStyle/>
          <a:p>
            <a:fld id="{F9D4C863-FD0D-44A9-8EB0-E2E64D01D298}" type="datetime1">
              <a:rPr lang="en-US" smtClean="0"/>
              <a:pPr/>
              <a:t>2/13/2012</a:t>
            </a:fld>
            <a:endParaRPr lang="en-US"/>
          </a:p>
        </p:txBody>
      </p:sp>
      <p:sp>
        <p:nvSpPr>
          <p:cNvPr id="5" name="Slide Number Placeholder 4"/>
          <p:cNvSpPr>
            <a:spLocks noGrp="1"/>
          </p:cNvSpPr>
          <p:nvPr>
            <p:ph type="sldNum" sz="quarter" idx="12"/>
          </p:nvPr>
        </p:nvSpPr>
        <p:spPr/>
        <p:txBody>
          <a:bodyPr/>
          <a:lstStyle/>
          <a:p>
            <a:fld id="{35631A8E-801F-401B-ACF7-711EAD65D5F0}" type="slidenum">
              <a:rPr lang="en-US" smtClean="0"/>
              <a:pPr/>
              <a:t>65</a:t>
            </a:fld>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Copyright Infringement Liability Limitation</a:t>
            </a:r>
            <a:endParaRPr lang="en-US" dirty="0"/>
          </a:p>
        </p:txBody>
      </p:sp>
      <p:sp>
        <p:nvSpPr>
          <p:cNvPr id="3" name="Content Placeholder 2"/>
          <p:cNvSpPr>
            <a:spLocks noGrp="1"/>
          </p:cNvSpPr>
          <p:nvPr>
            <p:ph idx="1"/>
          </p:nvPr>
        </p:nvSpPr>
        <p:spPr>
          <a:xfrm>
            <a:off x="457200" y="1447800"/>
            <a:ext cx="8229600" cy="4724400"/>
          </a:xfrm>
        </p:spPr>
        <p:txBody>
          <a:bodyPr/>
          <a:lstStyle/>
          <a:p>
            <a:r>
              <a:rPr lang="en-US" dirty="0" smtClean="0"/>
              <a:t>Added Section 512 to the Copyright Act</a:t>
            </a:r>
          </a:p>
          <a:p>
            <a:r>
              <a:rPr lang="en-US" dirty="0" smtClean="0"/>
              <a:t>Defined new “safe harbors” for four kinds of online service provider activities</a:t>
            </a:r>
            <a:endParaRPr lang="en-US" dirty="0" smtClean="0">
              <a:solidFill>
                <a:schemeClr val="tx1"/>
              </a:solidFill>
            </a:endParaRPr>
          </a:p>
          <a:p>
            <a:pPr lvl="1"/>
            <a:r>
              <a:rPr lang="en-US" dirty="0" smtClean="0">
                <a:solidFill>
                  <a:schemeClr val="tx1"/>
                </a:solidFill>
              </a:rPr>
              <a:t>Transitory digital network communications</a:t>
            </a:r>
          </a:p>
          <a:p>
            <a:pPr lvl="1"/>
            <a:r>
              <a:rPr lang="en-US" dirty="0" smtClean="0">
                <a:solidFill>
                  <a:schemeClr val="tx1"/>
                </a:solidFill>
              </a:rPr>
              <a:t>System Caching</a:t>
            </a:r>
          </a:p>
          <a:p>
            <a:pPr lvl="1"/>
            <a:r>
              <a:rPr lang="en-US" dirty="0" smtClean="0">
                <a:solidFill>
                  <a:schemeClr val="tx1"/>
                </a:solidFill>
              </a:rPr>
              <a:t>Information residing on systems at the direction of users</a:t>
            </a:r>
          </a:p>
          <a:p>
            <a:pPr lvl="1"/>
            <a:r>
              <a:rPr lang="en-US" dirty="0" smtClean="0">
                <a:solidFill>
                  <a:schemeClr val="tx1"/>
                </a:solidFill>
              </a:rPr>
              <a:t>Information location tools (search engines)</a:t>
            </a:r>
            <a:endParaRPr lang="en-US" dirty="0" smtClean="0"/>
          </a:p>
        </p:txBody>
      </p:sp>
      <p:sp>
        <p:nvSpPr>
          <p:cNvPr id="4" name="Date Placeholder 3"/>
          <p:cNvSpPr>
            <a:spLocks noGrp="1"/>
          </p:cNvSpPr>
          <p:nvPr>
            <p:ph type="dt" sz="half" idx="10"/>
          </p:nvPr>
        </p:nvSpPr>
        <p:spPr/>
        <p:txBody>
          <a:bodyPr/>
          <a:lstStyle/>
          <a:p>
            <a:fld id="{F9D4C863-FD0D-44A9-8EB0-E2E64D01D298}" type="datetime1">
              <a:rPr lang="en-US" smtClean="0"/>
              <a:pPr/>
              <a:t>2/13/2012</a:t>
            </a:fld>
            <a:endParaRPr lang="en-US"/>
          </a:p>
        </p:txBody>
      </p:sp>
      <p:sp>
        <p:nvSpPr>
          <p:cNvPr id="5" name="Slide Number Placeholder 4"/>
          <p:cNvSpPr>
            <a:spLocks noGrp="1"/>
          </p:cNvSpPr>
          <p:nvPr>
            <p:ph type="sldNum" sz="quarter" idx="12"/>
          </p:nvPr>
        </p:nvSpPr>
        <p:spPr/>
        <p:txBody>
          <a:bodyPr/>
          <a:lstStyle/>
          <a:p>
            <a:fld id="{35631A8E-801F-401B-ACF7-711EAD65D5F0}" type="slidenum">
              <a:rPr lang="en-US" smtClean="0"/>
              <a:pPr/>
              <a:t>66</a:t>
            </a:fld>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512 (a) Transitory digital network communications</a:t>
            </a:r>
            <a:endParaRPr lang="en-US" dirty="0"/>
          </a:p>
        </p:txBody>
      </p:sp>
      <p:graphicFrame>
        <p:nvGraphicFramePr>
          <p:cNvPr id="6" name="Content Placeholder 5"/>
          <p:cNvGraphicFramePr>
            <a:graphicFrameLocks noGrp="1"/>
          </p:cNvGraphicFramePr>
          <p:nvPr>
            <p:ph idx="1"/>
          </p:nvPr>
        </p:nvGraphicFramePr>
        <p:xfrm>
          <a:off x="457200" y="1447800"/>
          <a:ext cx="82296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F9D4C863-FD0D-44A9-8EB0-E2E64D01D298}" type="datetime1">
              <a:rPr lang="en-US" smtClean="0"/>
              <a:pPr/>
              <a:t>2/13/2012</a:t>
            </a:fld>
            <a:endParaRPr lang="en-US"/>
          </a:p>
        </p:txBody>
      </p:sp>
      <p:sp>
        <p:nvSpPr>
          <p:cNvPr id="5" name="Slide Number Placeholder 4"/>
          <p:cNvSpPr>
            <a:spLocks noGrp="1"/>
          </p:cNvSpPr>
          <p:nvPr>
            <p:ph type="sldNum" sz="quarter" idx="12"/>
          </p:nvPr>
        </p:nvSpPr>
        <p:spPr/>
        <p:txBody>
          <a:bodyPr/>
          <a:lstStyle/>
          <a:p>
            <a:fld id="{35631A8E-801F-401B-ACF7-711EAD65D5F0}" type="slidenum">
              <a:rPr lang="en-US" smtClean="0"/>
              <a:pPr/>
              <a:t>67</a:t>
            </a:fld>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512 (b) System caching</a:t>
            </a:r>
            <a:endParaRPr lang="en-US" dirty="0"/>
          </a:p>
        </p:txBody>
      </p:sp>
      <p:graphicFrame>
        <p:nvGraphicFramePr>
          <p:cNvPr id="6" name="Content Placeholder 5"/>
          <p:cNvGraphicFramePr>
            <a:graphicFrameLocks noGrp="1"/>
          </p:cNvGraphicFramePr>
          <p:nvPr>
            <p:ph idx="1"/>
          </p:nvPr>
        </p:nvGraphicFramePr>
        <p:xfrm>
          <a:off x="457200" y="1447800"/>
          <a:ext cx="82296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F9D4C863-FD0D-44A9-8EB0-E2E64D01D298}" type="datetime1">
              <a:rPr lang="en-US" smtClean="0"/>
              <a:pPr/>
              <a:t>2/13/2012</a:t>
            </a:fld>
            <a:endParaRPr lang="en-US"/>
          </a:p>
        </p:txBody>
      </p:sp>
      <p:sp>
        <p:nvSpPr>
          <p:cNvPr id="5" name="Slide Number Placeholder 4"/>
          <p:cNvSpPr>
            <a:spLocks noGrp="1"/>
          </p:cNvSpPr>
          <p:nvPr>
            <p:ph type="sldNum" sz="quarter" idx="12"/>
          </p:nvPr>
        </p:nvSpPr>
        <p:spPr/>
        <p:txBody>
          <a:bodyPr/>
          <a:lstStyle/>
          <a:p>
            <a:fld id="{35631A8E-801F-401B-ACF7-711EAD65D5F0}" type="slidenum">
              <a:rPr lang="en-US" smtClean="0"/>
              <a:pPr/>
              <a:t>68</a:t>
            </a:fld>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8229600" cy="868362"/>
          </a:xfrm>
        </p:spPr>
        <p:txBody>
          <a:bodyPr/>
          <a:lstStyle/>
          <a:p>
            <a:r>
              <a:rPr lang="en-US" dirty="0" smtClean="0"/>
              <a:t>512 (c) Information residing on systems or networks at the direction of users</a:t>
            </a:r>
            <a:endParaRPr lang="en-US" dirty="0"/>
          </a:p>
        </p:txBody>
      </p:sp>
      <p:graphicFrame>
        <p:nvGraphicFramePr>
          <p:cNvPr id="6" name="Content Placeholder 5"/>
          <p:cNvGraphicFramePr>
            <a:graphicFrameLocks noGrp="1"/>
          </p:cNvGraphicFramePr>
          <p:nvPr>
            <p:ph idx="1"/>
          </p:nvPr>
        </p:nvGraphicFramePr>
        <p:xfrm>
          <a:off x="457200" y="1447800"/>
          <a:ext cx="82296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F9D4C863-FD0D-44A9-8EB0-E2E64D01D298}" type="datetime1">
              <a:rPr lang="en-US" smtClean="0"/>
              <a:pPr/>
              <a:t>2/13/2012</a:t>
            </a:fld>
            <a:endParaRPr lang="en-US"/>
          </a:p>
        </p:txBody>
      </p:sp>
      <p:sp>
        <p:nvSpPr>
          <p:cNvPr id="5" name="Slide Number Placeholder 4"/>
          <p:cNvSpPr>
            <a:spLocks noGrp="1"/>
          </p:cNvSpPr>
          <p:nvPr>
            <p:ph type="sldNum" sz="quarter" idx="12"/>
          </p:nvPr>
        </p:nvSpPr>
        <p:spPr/>
        <p:txBody>
          <a:bodyPr/>
          <a:lstStyle/>
          <a:p>
            <a:fld id="{35631A8E-801F-401B-ACF7-711EAD65D5F0}" type="slidenum">
              <a:rPr lang="en-US" smtClean="0"/>
              <a:pPr/>
              <a:t>69</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3276600" y="1219200"/>
            <a:ext cx="5582754" cy="2368272"/>
          </a:xfrm>
          <a:custGeom>
            <a:avLst/>
            <a:gdLst>
              <a:gd name="connsiteX0" fmla="*/ 0 w 4674870"/>
              <a:gd name="connsiteY0" fmla="*/ 262629 h 2101034"/>
              <a:gd name="connsiteX1" fmla="*/ 3624353 w 4674870"/>
              <a:gd name="connsiteY1" fmla="*/ 262629 h 2101034"/>
              <a:gd name="connsiteX2" fmla="*/ 3624353 w 4674870"/>
              <a:gd name="connsiteY2" fmla="*/ 0 h 2101034"/>
              <a:gd name="connsiteX3" fmla="*/ 4674870 w 4674870"/>
              <a:gd name="connsiteY3" fmla="*/ 1050517 h 2101034"/>
              <a:gd name="connsiteX4" fmla="*/ 3624353 w 4674870"/>
              <a:gd name="connsiteY4" fmla="*/ 2101034 h 2101034"/>
              <a:gd name="connsiteX5" fmla="*/ 3624353 w 4674870"/>
              <a:gd name="connsiteY5" fmla="*/ 1838405 h 2101034"/>
              <a:gd name="connsiteX6" fmla="*/ 0 w 4674870"/>
              <a:gd name="connsiteY6" fmla="*/ 1838405 h 2101034"/>
              <a:gd name="connsiteX7" fmla="*/ 0 w 4674870"/>
              <a:gd name="connsiteY7" fmla="*/ 262629 h 210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74870" h="2101034">
                <a:moveTo>
                  <a:pt x="0" y="262629"/>
                </a:moveTo>
                <a:lnTo>
                  <a:pt x="3624353" y="262629"/>
                </a:lnTo>
                <a:lnTo>
                  <a:pt x="3624353" y="0"/>
                </a:lnTo>
                <a:lnTo>
                  <a:pt x="4674870" y="1050517"/>
                </a:lnTo>
                <a:lnTo>
                  <a:pt x="3624353" y="2101034"/>
                </a:lnTo>
                <a:lnTo>
                  <a:pt x="3624353" y="1838405"/>
                </a:lnTo>
                <a:lnTo>
                  <a:pt x="0" y="1838405"/>
                </a:lnTo>
                <a:lnTo>
                  <a:pt x="0" y="262629"/>
                </a:lnTo>
                <a:close/>
              </a:path>
            </a:pathLst>
          </a:custGeom>
          <a:solidFill>
            <a:schemeClr val="bg1">
              <a:lumMod val="65000"/>
              <a:alpha val="90000"/>
            </a:schemeClr>
          </a:solidFill>
          <a:ln>
            <a:solidFill>
              <a:schemeClr val="bg1">
                <a:lumMod val="6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1440" tIns="411480" rIns="798683" bIns="273424" numCol="1" spcCol="1270" anchor="t" anchorCtr="0">
            <a:noAutofit/>
          </a:bodyPr>
          <a:lstStyle/>
          <a:p>
            <a:pPr marL="342900" lvl="1" indent="-171450" algn="l" defTabSz="755650">
              <a:lnSpc>
                <a:spcPct val="90000"/>
              </a:lnSpc>
              <a:spcBef>
                <a:spcPct val="0"/>
              </a:spcBef>
              <a:spcAft>
                <a:spcPct val="15000"/>
              </a:spcAft>
              <a:buChar char="••"/>
            </a:pPr>
            <a:r>
              <a:rPr lang="en-US" sz="2000" kern="1200" dirty="0" smtClean="0">
                <a:solidFill>
                  <a:schemeClr val="bg1"/>
                </a:solidFill>
              </a:rPr>
              <a:t>Copy</a:t>
            </a:r>
            <a:endParaRPr lang="en-US" sz="2000" kern="1200" dirty="0">
              <a:solidFill>
                <a:schemeClr val="bg1"/>
              </a:solidFill>
            </a:endParaRPr>
          </a:p>
          <a:p>
            <a:pPr marL="342900" lvl="1" indent="-171450" algn="l" defTabSz="755650">
              <a:lnSpc>
                <a:spcPct val="90000"/>
              </a:lnSpc>
              <a:spcBef>
                <a:spcPct val="0"/>
              </a:spcBef>
              <a:spcAft>
                <a:spcPct val="15000"/>
              </a:spcAft>
              <a:buChar char="••"/>
            </a:pPr>
            <a:r>
              <a:rPr lang="en-US" sz="2000" kern="1200" dirty="0" smtClean="0">
                <a:solidFill>
                  <a:schemeClr val="bg1"/>
                </a:solidFill>
              </a:rPr>
              <a:t>Distribute</a:t>
            </a:r>
            <a:endParaRPr lang="en-US" sz="2000" kern="1200" dirty="0">
              <a:solidFill>
                <a:schemeClr val="bg1"/>
              </a:solidFill>
            </a:endParaRPr>
          </a:p>
          <a:p>
            <a:pPr marL="342900" lvl="1" indent="-171450" algn="l" defTabSz="755650">
              <a:lnSpc>
                <a:spcPct val="90000"/>
              </a:lnSpc>
              <a:spcBef>
                <a:spcPct val="0"/>
              </a:spcBef>
              <a:spcAft>
                <a:spcPct val="15000"/>
              </a:spcAft>
              <a:buChar char="••"/>
            </a:pPr>
            <a:r>
              <a:rPr lang="en-US" sz="2000" kern="1200" dirty="0" smtClean="0">
                <a:solidFill>
                  <a:schemeClr val="bg1"/>
                </a:solidFill>
              </a:rPr>
              <a:t>Transmit</a:t>
            </a:r>
            <a:endParaRPr lang="en-US" sz="2000" kern="1200" dirty="0">
              <a:solidFill>
                <a:schemeClr val="bg1"/>
              </a:solidFill>
            </a:endParaRPr>
          </a:p>
          <a:p>
            <a:pPr marL="342900" lvl="1" indent="-171450" algn="l" defTabSz="755650">
              <a:lnSpc>
                <a:spcPct val="90000"/>
              </a:lnSpc>
              <a:spcBef>
                <a:spcPct val="0"/>
              </a:spcBef>
              <a:spcAft>
                <a:spcPct val="15000"/>
              </a:spcAft>
              <a:buChar char="••"/>
            </a:pPr>
            <a:r>
              <a:rPr lang="en-US" sz="2000" kern="1200" dirty="0" smtClean="0">
                <a:solidFill>
                  <a:schemeClr val="bg1"/>
                </a:solidFill>
              </a:rPr>
              <a:t>Public performance</a:t>
            </a:r>
            <a:endParaRPr lang="en-US" sz="2000" kern="1200" dirty="0">
              <a:solidFill>
                <a:schemeClr val="bg1"/>
              </a:solidFill>
            </a:endParaRPr>
          </a:p>
          <a:p>
            <a:pPr marL="342900" lvl="1" indent="-171450" algn="l" defTabSz="755650">
              <a:lnSpc>
                <a:spcPct val="90000"/>
              </a:lnSpc>
              <a:spcBef>
                <a:spcPct val="0"/>
              </a:spcBef>
              <a:spcAft>
                <a:spcPct val="15000"/>
              </a:spcAft>
              <a:buChar char="••"/>
            </a:pPr>
            <a:r>
              <a:rPr lang="en-US" sz="2000" kern="1200" dirty="0" smtClean="0">
                <a:solidFill>
                  <a:schemeClr val="bg1"/>
                </a:solidFill>
              </a:rPr>
              <a:t>Entitled to compensation for use</a:t>
            </a:r>
            <a:endParaRPr lang="en-US" sz="2000" kern="1200" dirty="0">
              <a:solidFill>
                <a:schemeClr val="bg1"/>
              </a:solidFill>
            </a:endParaRPr>
          </a:p>
        </p:txBody>
      </p:sp>
      <p:sp>
        <p:nvSpPr>
          <p:cNvPr id="6" name="Freeform 5"/>
          <p:cNvSpPr/>
          <p:nvPr/>
        </p:nvSpPr>
        <p:spPr>
          <a:xfrm>
            <a:off x="323851" y="1390650"/>
            <a:ext cx="3086100" cy="2006322"/>
          </a:xfrm>
          <a:custGeom>
            <a:avLst/>
            <a:gdLst>
              <a:gd name="connsiteX0" fmla="*/ 0 w 3116580"/>
              <a:gd name="connsiteY0" fmla="*/ 350179 h 2101034"/>
              <a:gd name="connsiteX1" fmla="*/ 102565 w 3116580"/>
              <a:gd name="connsiteY1" fmla="*/ 102565 h 2101034"/>
              <a:gd name="connsiteX2" fmla="*/ 350179 w 3116580"/>
              <a:gd name="connsiteY2" fmla="*/ 0 h 2101034"/>
              <a:gd name="connsiteX3" fmla="*/ 2766401 w 3116580"/>
              <a:gd name="connsiteY3" fmla="*/ 0 h 2101034"/>
              <a:gd name="connsiteX4" fmla="*/ 3014015 w 3116580"/>
              <a:gd name="connsiteY4" fmla="*/ 102565 h 2101034"/>
              <a:gd name="connsiteX5" fmla="*/ 3116580 w 3116580"/>
              <a:gd name="connsiteY5" fmla="*/ 350179 h 2101034"/>
              <a:gd name="connsiteX6" fmla="*/ 3116580 w 3116580"/>
              <a:gd name="connsiteY6" fmla="*/ 1750855 h 2101034"/>
              <a:gd name="connsiteX7" fmla="*/ 3014015 w 3116580"/>
              <a:gd name="connsiteY7" fmla="*/ 1998469 h 2101034"/>
              <a:gd name="connsiteX8" fmla="*/ 2766401 w 3116580"/>
              <a:gd name="connsiteY8" fmla="*/ 2101034 h 2101034"/>
              <a:gd name="connsiteX9" fmla="*/ 350179 w 3116580"/>
              <a:gd name="connsiteY9" fmla="*/ 2101034 h 2101034"/>
              <a:gd name="connsiteX10" fmla="*/ 102565 w 3116580"/>
              <a:gd name="connsiteY10" fmla="*/ 1998469 h 2101034"/>
              <a:gd name="connsiteX11" fmla="*/ 0 w 3116580"/>
              <a:gd name="connsiteY11" fmla="*/ 1750855 h 2101034"/>
              <a:gd name="connsiteX12" fmla="*/ 0 w 3116580"/>
              <a:gd name="connsiteY12" fmla="*/ 350179 h 210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16580" h="2101034">
                <a:moveTo>
                  <a:pt x="0" y="350179"/>
                </a:moveTo>
                <a:cubicBezTo>
                  <a:pt x="0" y="257306"/>
                  <a:pt x="36894" y="168236"/>
                  <a:pt x="102565" y="102565"/>
                </a:cubicBezTo>
                <a:cubicBezTo>
                  <a:pt x="168236" y="36894"/>
                  <a:pt x="257306" y="0"/>
                  <a:pt x="350179" y="0"/>
                </a:cubicBezTo>
                <a:lnTo>
                  <a:pt x="2766401" y="0"/>
                </a:lnTo>
                <a:cubicBezTo>
                  <a:pt x="2859274" y="0"/>
                  <a:pt x="2948344" y="36894"/>
                  <a:pt x="3014015" y="102565"/>
                </a:cubicBezTo>
                <a:cubicBezTo>
                  <a:pt x="3079686" y="168236"/>
                  <a:pt x="3116580" y="257306"/>
                  <a:pt x="3116580" y="350179"/>
                </a:cubicBezTo>
                <a:lnTo>
                  <a:pt x="3116580" y="1750855"/>
                </a:lnTo>
                <a:cubicBezTo>
                  <a:pt x="3116580" y="1843728"/>
                  <a:pt x="3079686" y="1932798"/>
                  <a:pt x="3014015" y="1998469"/>
                </a:cubicBezTo>
                <a:cubicBezTo>
                  <a:pt x="2948344" y="2064140"/>
                  <a:pt x="2859274" y="2101034"/>
                  <a:pt x="2766401" y="2101034"/>
                </a:cubicBezTo>
                <a:lnTo>
                  <a:pt x="350179" y="2101034"/>
                </a:lnTo>
                <a:cubicBezTo>
                  <a:pt x="257306" y="2101034"/>
                  <a:pt x="168236" y="2064140"/>
                  <a:pt x="102565" y="1998469"/>
                </a:cubicBezTo>
                <a:cubicBezTo>
                  <a:pt x="36894" y="1932798"/>
                  <a:pt x="0" y="1843728"/>
                  <a:pt x="0" y="1750855"/>
                </a:cubicBezTo>
                <a:lnTo>
                  <a:pt x="0" y="350179"/>
                </a:lnTo>
                <a:close/>
              </a:path>
            </a:pathLst>
          </a:cu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70204" tIns="186384" rIns="270204" bIns="186384" numCol="1" spcCol="1270" anchor="ctr" anchorCtr="0">
            <a:noAutofit/>
          </a:bodyPr>
          <a:lstStyle/>
          <a:p>
            <a:pPr lvl="0" algn="ctr" defTabSz="1955800">
              <a:lnSpc>
                <a:spcPct val="90000"/>
              </a:lnSpc>
              <a:spcBef>
                <a:spcPct val="0"/>
              </a:spcBef>
              <a:spcAft>
                <a:spcPct val="35000"/>
              </a:spcAft>
            </a:pPr>
            <a:r>
              <a:rPr lang="en-US" sz="4400" kern="1200" dirty="0" smtClean="0"/>
              <a:t>Economic</a:t>
            </a:r>
            <a:endParaRPr lang="en-US" sz="4400" kern="1200" dirty="0"/>
          </a:p>
        </p:txBody>
      </p:sp>
      <p:sp>
        <p:nvSpPr>
          <p:cNvPr id="7" name="Freeform 6"/>
          <p:cNvSpPr/>
          <p:nvPr/>
        </p:nvSpPr>
        <p:spPr>
          <a:xfrm>
            <a:off x="3276600" y="3638550"/>
            <a:ext cx="5562600" cy="2368272"/>
          </a:xfrm>
          <a:custGeom>
            <a:avLst/>
            <a:gdLst>
              <a:gd name="connsiteX0" fmla="*/ 0 w 4674870"/>
              <a:gd name="connsiteY0" fmla="*/ 262629 h 2101034"/>
              <a:gd name="connsiteX1" fmla="*/ 3624353 w 4674870"/>
              <a:gd name="connsiteY1" fmla="*/ 262629 h 2101034"/>
              <a:gd name="connsiteX2" fmla="*/ 3624353 w 4674870"/>
              <a:gd name="connsiteY2" fmla="*/ 0 h 2101034"/>
              <a:gd name="connsiteX3" fmla="*/ 4674870 w 4674870"/>
              <a:gd name="connsiteY3" fmla="*/ 1050517 h 2101034"/>
              <a:gd name="connsiteX4" fmla="*/ 3624353 w 4674870"/>
              <a:gd name="connsiteY4" fmla="*/ 2101034 h 2101034"/>
              <a:gd name="connsiteX5" fmla="*/ 3624353 w 4674870"/>
              <a:gd name="connsiteY5" fmla="*/ 1838405 h 2101034"/>
              <a:gd name="connsiteX6" fmla="*/ 0 w 4674870"/>
              <a:gd name="connsiteY6" fmla="*/ 1838405 h 2101034"/>
              <a:gd name="connsiteX7" fmla="*/ 0 w 4674870"/>
              <a:gd name="connsiteY7" fmla="*/ 262629 h 210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74870" h="2101034">
                <a:moveTo>
                  <a:pt x="0" y="262629"/>
                </a:moveTo>
                <a:lnTo>
                  <a:pt x="3624353" y="262629"/>
                </a:lnTo>
                <a:lnTo>
                  <a:pt x="3624353" y="0"/>
                </a:lnTo>
                <a:lnTo>
                  <a:pt x="4674870" y="1050517"/>
                </a:lnTo>
                <a:lnTo>
                  <a:pt x="3624353" y="2101034"/>
                </a:lnTo>
                <a:lnTo>
                  <a:pt x="3624353" y="1838405"/>
                </a:lnTo>
                <a:lnTo>
                  <a:pt x="0" y="1838405"/>
                </a:lnTo>
                <a:lnTo>
                  <a:pt x="0" y="262629"/>
                </a:lnTo>
                <a:close/>
              </a:path>
            </a:pathLst>
          </a:custGeom>
          <a:solidFill>
            <a:schemeClr val="bg1">
              <a:lumMod val="65000"/>
              <a:alpha val="90000"/>
            </a:schemeClr>
          </a:solidFill>
          <a:ln>
            <a:solidFill>
              <a:schemeClr val="bg1">
                <a:lumMod val="6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1440" tIns="411480" rIns="731520" bIns="273424" numCol="1" spcCol="1270" anchor="t" anchorCtr="0">
            <a:noAutofit/>
          </a:bodyPr>
          <a:lstStyle/>
          <a:p>
            <a:pPr marL="342900" lvl="1" indent="-171450" algn="l" defTabSz="755650">
              <a:lnSpc>
                <a:spcPct val="90000"/>
              </a:lnSpc>
              <a:spcBef>
                <a:spcPct val="0"/>
              </a:spcBef>
              <a:spcAft>
                <a:spcPct val="15000"/>
              </a:spcAft>
              <a:buChar char="••"/>
            </a:pPr>
            <a:r>
              <a:rPr lang="en-US" sz="2000" kern="1200" dirty="0" smtClean="0">
                <a:solidFill>
                  <a:schemeClr val="bg1"/>
                </a:solidFill>
              </a:rPr>
              <a:t>Authorship</a:t>
            </a:r>
            <a:endParaRPr lang="en-US" sz="2000" kern="1200" dirty="0">
              <a:solidFill>
                <a:schemeClr val="bg1"/>
              </a:solidFill>
            </a:endParaRPr>
          </a:p>
          <a:p>
            <a:pPr marL="342900" lvl="1" indent="-171450" algn="l" defTabSz="755650">
              <a:lnSpc>
                <a:spcPct val="90000"/>
              </a:lnSpc>
              <a:spcBef>
                <a:spcPct val="0"/>
              </a:spcBef>
              <a:spcAft>
                <a:spcPct val="15000"/>
              </a:spcAft>
              <a:buChar char="••"/>
            </a:pPr>
            <a:r>
              <a:rPr lang="en-US" sz="2000" kern="1200" dirty="0" smtClean="0">
                <a:solidFill>
                  <a:schemeClr val="bg1"/>
                </a:solidFill>
              </a:rPr>
              <a:t>Attribution</a:t>
            </a:r>
            <a:endParaRPr lang="en-US" sz="2000" kern="1200" dirty="0">
              <a:solidFill>
                <a:schemeClr val="bg1"/>
              </a:solidFill>
            </a:endParaRPr>
          </a:p>
          <a:p>
            <a:pPr marL="342900" lvl="1" indent="-171450" algn="l" defTabSz="755650">
              <a:lnSpc>
                <a:spcPct val="90000"/>
              </a:lnSpc>
              <a:spcBef>
                <a:spcPct val="0"/>
              </a:spcBef>
              <a:spcAft>
                <a:spcPct val="15000"/>
              </a:spcAft>
              <a:buChar char="••"/>
            </a:pPr>
            <a:r>
              <a:rPr lang="en-US" sz="2000" kern="1200" dirty="0" smtClean="0">
                <a:solidFill>
                  <a:schemeClr val="bg1"/>
                </a:solidFill>
              </a:rPr>
              <a:t>Integrity</a:t>
            </a:r>
            <a:endParaRPr lang="en-US" sz="2000" kern="1200" dirty="0">
              <a:solidFill>
                <a:schemeClr val="bg1"/>
              </a:solidFill>
            </a:endParaRPr>
          </a:p>
          <a:p>
            <a:pPr marL="342900" lvl="1" indent="-171450" algn="l" defTabSz="755650">
              <a:lnSpc>
                <a:spcPct val="90000"/>
              </a:lnSpc>
              <a:spcBef>
                <a:spcPct val="0"/>
              </a:spcBef>
              <a:spcAft>
                <a:spcPct val="15000"/>
              </a:spcAft>
              <a:buChar char="••"/>
            </a:pPr>
            <a:r>
              <a:rPr lang="en-US" sz="2000" kern="1200" dirty="0" smtClean="0">
                <a:solidFill>
                  <a:schemeClr val="bg1"/>
                </a:solidFill>
              </a:rPr>
              <a:t>Publication</a:t>
            </a:r>
            <a:endParaRPr lang="en-US" sz="2000" kern="1200" dirty="0">
              <a:solidFill>
                <a:schemeClr val="bg1"/>
              </a:solidFill>
            </a:endParaRPr>
          </a:p>
          <a:p>
            <a:pPr marL="342900" lvl="1" indent="-171450" algn="l" defTabSz="755650">
              <a:lnSpc>
                <a:spcPct val="90000"/>
              </a:lnSpc>
              <a:spcBef>
                <a:spcPct val="0"/>
              </a:spcBef>
              <a:spcAft>
                <a:spcPct val="15000"/>
              </a:spcAft>
              <a:buChar char="••"/>
            </a:pPr>
            <a:r>
              <a:rPr lang="en-US" sz="2000" kern="1200" dirty="0" smtClean="0">
                <a:solidFill>
                  <a:schemeClr val="bg1"/>
                </a:solidFill>
              </a:rPr>
              <a:t>Expression of personality / humanity</a:t>
            </a:r>
            <a:endParaRPr lang="en-US" sz="2000" kern="1200" dirty="0">
              <a:solidFill>
                <a:schemeClr val="bg1"/>
              </a:solidFill>
            </a:endParaRPr>
          </a:p>
        </p:txBody>
      </p:sp>
      <p:sp>
        <p:nvSpPr>
          <p:cNvPr id="8" name="Freeform 7"/>
          <p:cNvSpPr/>
          <p:nvPr/>
        </p:nvSpPr>
        <p:spPr>
          <a:xfrm>
            <a:off x="304800" y="3810000"/>
            <a:ext cx="3086100" cy="2006322"/>
          </a:xfrm>
          <a:custGeom>
            <a:avLst/>
            <a:gdLst>
              <a:gd name="connsiteX0" fmla="*/ 0 w 3116580"/>
              <a:gd name="connsiteY0" fmla="*/ 350179 h 2101034"/>
              <a:gd name="connsiteX1" fmla="*/ 102565 w 3116580"/>
              <a:gd name="connsiteY1" fmla="*/ 102565 h 2101034"/>
              <a:gd name="connsiteX2" fmla="*/ 350179 w 3116580"/>
              <a:gd name="connsiteY2" fmla="*/ 0 h 2101034"/>
              <a:gd name="connsiteX3" fmla="*/ 2766401 w 3116580"/>
              <a:gd name="connsiteY3" fmla="*/ 0 h 2101034"/>
              <a:gd name="connsiteX4" fmla="*/ 3014015 w 3116580"/>
              <a:gd name="connsiteY4" fmla="*/ 102565 h 2101034"/>
              <a:gd name="connsiteX5" fmla="*/ 3116580 w 3116580"/>
              <a:gd name="connsiteY5" fmla="*/ 350179 h 2101034"/>
              <a:gd name="connsiteX6" fmla="*/ 3116580 w 3116580"/>
              <a:gd name="connsiteY6" fmla="*/ 1750855 h 2101034"/>
              <a:gd name="connsiteX7" fmla="*/ 3014015 w 3116580"/>
              <a:gd name="connsiteY7" fmla="*/ 1998469 h 2101034"/>
              <a:gd name="connsiteX8" fmla="*/ 2766401 w 3116580"/>
              <a:gd name="connsiteY8" fmla="*/ 2101034 h 2101034"/>
              <a:gd name="connsiteX9" fmla="*/ 350179 w 3116580"/>
              <a:gd name="connsiteY9" fmla="*/ 2101034 h 2101034"/>
              <a:gd name="connsiteX10" fmla="*/ 102565 w 3116580"/>
              <a:gd name="connsiteY10" fmla="*/ 1998469 h 2101034"/>
              <a:gd name="connsiteX11" fmla="*/ 0 w 3116580"/>
              <a:gd name="connsiteY11" fmla="*/ 1750855 h 2101034"/>
              <a:gd name="connsiteX12" fmla="*/ 0 w 3116580"/>
              <a:gd name="connsiteY12" fmla="*/ 350179 h 210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16580" h="2101034">
                <a:moveTo>
                  <a:pt x="0" y="350179"/>
                </a:moveTo>
                <a:cubicBezTo>
                  <a:pt x="0" y="257306"/>
                  <a:pt x="36894" y="168236"/>
                  <a:pt x="102565" y="102565"/>
                </a:cubicBezTo>
                <a:cubicBezTo>
                  <a:pt x="168236" y="36894"/>
                  <a:pt x="257306" y="0"/>
                  <a:pt x="350179" y="0"/>
                </a:cubicBezTo>
                <a:lnTo>
                  <a:pt x="2766401" y="0"/>
                </a:lnTo>
                <a:cubicBezTo>
                  <a:pt x="2859274" y="0"/>
                  <a:pt x="2948344" y="36894"/>
                  <a:pt x="3014015" y="102565"/>
                </a:cubicBezTo>
                <a:cubicBezTo>
                  <a:pt x="3079686" y="168236"/>
                  <a:pt x="3116580" y="257306"/>
                  <a:pt x="3116580" y="350179"/>
                </a:cubicBezTo>
                <a:lnTo>
                  <a:pt x="3116580" y="1750855"/>
                </a:lnTo>
                <a:cubicBezTo>
                  <a:pt x="3116580" y="1843728"/>
                  <a:pt x="3079686" y="1932798"/>
                  <a:pt x="3014015" y="1998469"/>
                </a:cubicBezTo>
                <a:cubicBezTo>
                  <a:pt x="2948344" y="2064140"/>
                  <a:pt x="2859274" y="2101034"/>
                  <a:pt x="2766401" y="2101034"/>
                </a:cubicBezTo>
                <a:lnTo>
                  <a:pt x="350179" y="2101034"/>
                </a:lnTo>
                <a:cubicBezTo>
                  <a:pt x="257306" y="2101034"/>
                  <a:pt x="168236" y="2064140"/>
                  <a:pt x="102565" y="1998469"/>
                </a:cubicBezTo>
                <a:cubicBezTo>
                  <a:pt x="36894" y="1932798"/>
                  <a:pt x="0" y="1843728"/>
                  <a:pt x="0" y="1750855"/>
                </a:cubicBezTo>
                <a:lnTo>
                  <a:pt x="0" y="350179"/>
                </a:lnTo>
                <a:close/>
              </a:path>
            </a:pathLst>
          </a:cu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70204" tIns="186384" rIns="270204" bIns="186384" numCol="1" spcCol="1270" anchor="ctr" anchorCtr="0">
            <a:noAutofit/>
          </a:bodyPr>
          <a:lstStyle/>
          <a:p>
            <a:pPr lvl="0" algn="ctr" defTabSz="1955800">
              <a:lnSpc>
                <a:spcPct val="90000"/>
              </a:lnSpc>
              <a:spcBef>
                <a:spcPct val="0"/>
              </a:spcBef>
              <a:spcAft>
                <a:spcPct val="35000"/>
              </a:spcAft>
            </a:pPr>
            <a:r>
              <a:rPr lang="en-US" sz="4400" kern="1200" dirty="0" smtClean="0"/>
              <a:t>Moral</a:t>
            </a:r>
            <a:endParaRPr lang="en-US" sz="4400" kern="1200" dirty="0"/>
          </a:p>
        </p:txBody>
      </p:sp>
      <p:sp>
        <p:nvSpPr>
          <p:cNvPr id="3" name="Title 1"/>
          <p:cNvSpPr txBox="1">
            <a:spLocks/>
          </p:cNvSpPr>
          <p:nvPr/>
        </p:nvSpPr>
        <p:spPr bwMode="auto">
          <a:xfrm>
            <a:off x="236538" y="381000"/>
            <a:ext cx="6432550" cy="10699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0" cap="none" spc="0" normalizeH="0" baseline="0" noProof="0" dirty="0" smtClean="0">
              <a:ln>
                <a:noFill/>
              </a:ln>
              <a:solidFill>
                <a:schemeClr val="bg2">
                  <a:lumMod val="75000"/>
                </a:schemeClr>
              </a:solidFill>
              <a:effectLst/>
              <a:uLnTx/>
              <a:uFillTx/>
              <a:latin typeface="+mj-lt"/>
              <a:ea typeface="+mj-ea"/>
              <a:cs typeface="+mj-cs"/>
            </a:endParaRPr>
          </a:p>
        </p:txBody>
      </p:sp>
      <p:sp>
        <p:nvSpPr>
          <p:cNvPr id="9" name="Title 8"/>
          <p:cNvSpPr>
            <a:spLocks noGrp="1"/>
          </p:cNvSpPr>
          <p:nvPr>
            <p:ph type="title"/>
          </p:nvPr>
        </p:nvSpPr>
        <p:spPr/>
        <p:txBody>
          <a:bodyPr/>
          <a:lstStyle/>
          <a:p>
            <a:pPr lvl="0"/>
            <a:r>
              <a:rPr lang="en-US" dirty="0" smtClean="0"/>
              <a:t>National Law Perspectives</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2000" fill="hold"/>
                                        <p:tgtEl>
                                          <p:spTgt spid="8"/>
                                        </p:tgtEl>
                                        <p:attrNameLst>
                                          <p:attrName>ppt_x</p:attrName>
                                        </p:attrNameLst>
                                      </p:cBhvr>
                                      <p:tavLst>
                                        <p:tav tm="0">
                                          <p:val>
                                            <p:strVal val="#ppt_x"/>
                                          </p:val>
                                        </p:tav>
                                        <p:tav tm="100000">
                                          <p:val>
                                            <p:strVal val="#ppt_x"/>
                                          </p:val>
                                        </p:tav>
                                      </p:tavLst>
                                    </p:anim>
                                    <p:anim calcmode="lin" valueType="num">
                                      <p:cBhvr additive="base">
                                        <p:cTn id="14"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512(d) Information location tools</a:t>
            </a:r>
            <a:endParaRPr lang="en-US" dirty="0"/>
          </a:p>
        </p:txBody>
      </p:sp>
      <p:graphicFrame>
        <p:nvGraphicFramePr>
          <p:cNvPr id="6" name="Content Placeholder 5"/>
          <p:cNvGraphicFramePr>
            <a:graphicFrameLocks noGrp="1"/>
          </p:cNvGraphicFramePr>
          <p:nvPr>
            <p:ph idx="1"/>
          </p:nvPr>
        </p:nvGraphicFramePr>
        <p:xfrm>
          <a:off x="457200" y="1447800"/>
          <a:ext cx="82296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F9D4C863-FD0D-44A9-8EB0-E2E64D01D298}" type="datetime1">
              <a:rPr lang="en-US" smtClean="0"/>
              <a:pPr/>
              <a:t>2/13/2012</a:t>
            </a:fld>
            <a:endParaRPr lang="en-US"/>
          </a:p>
        </p:txBody>
      </p:sp>
      <p:sp>
        <p:nvSpPr>
          <p:cNvPr id="5" name="Slide Number Placeholder 4"/>
          <p:cNvSpPr>
            <a:spLocks noGrp="1"/>
          </p:cNvSpPr>
          <p:nvPr>
            <p:ph type="sldNum" sz="quarter" idx="12"/>
          </p:nvPr>
        </p:nvSpPr>
        <p:spPr/>
        <p:txBody>
          <a:bodyPr/>
          <a:lstStyle/>
          <a:p>
            <a:fld id="{35631A8E-801F-401B-ACF7-711EAD65D5F0}" type="slidenum">
              <a:rPr lang="en-US" smtClean="0"/>
              <a:pPr/>
              <a:t>70</a:t>
            </a:fld>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7838"/>
            <a:ext cx="8229600" cy="741362"/>
          </a:xfrm>
        </p:spPr>
        <p:txBody>
          <a:bodyPr/>
          <a:lstStyle/>
          <a:p>
            <a:r>
              <a:rPr lang="en-US" sz="3200" dirty="0" smtClean="0"/>
              <a:t>Third and Fourth Safe Harbors - </a:t>
            </a:r>
            <a:br>
              <a:rPr lang="en-US" sz="3200" dirty="0" smtClean="0"/>
            </a:br>
            <a:r>
              <a:rPr lang="en-US" sz="3200" dirty="0" smtClean="0"/>
              <a:t>Qualifying for the exemption</a:t>
            </a:r>
            <a:endParaRPr lang="en-US" sz="3200" dirty="0"/>
          </a:p>
        </p:txBody>
      </p:sp>
      <p:sp>
        <p:nvSpPr>
          <p:cNvPr id="3" name="Content Placeholder 2"/>
          <p:cNvSpPr>
            <a:spLocks noGrp="1"/>
          </p:cNvSpPr>
          <p:nvPr>
            <p:ph idx="1"/>
          </p:nvPr>
        </p:nvSpPr>
        <p:spPr/>
        <p:txBody>
          <a:bodyPr/>
          <a:lstStyle/>
          <a:p>
            <a:r>
              <a:rPr lang="en-US" sz="2800" dirty="0" smtClean="0"/>
              <a:t>No actual knowledge of infringing files</a:t>
            </a:r>
          </a:p>
          <a:p>
            <a:pPr lvl="1"/>
            <a:r>
              <a:rPr lang="en-US" sz="2400" dirty="0" smtClean="0"/>
              <a:t>Not aware of facts and circumstances from which infringing activity is apparent</a:t>
            </a:r>
          </a:p>
          <a:p>
            <a:r>
              <a:rPr lang="en-US" sz="2800" dirty="0" smtClean="0"/>
              <a:t>No financial benefit from the infringing activity directly</a:t>
            </a:r>
          </a:p>
          <a:p>
            <a:r>
              <a:rPr lang="en-US" sz="2800" dirty="0" smtClean="0"/>
              <a:t>Acts to take down infringing material when notified</a:t>
            </a:r>
            <a:endParaRPr lang="en-US" sz="2800" dirty="0"/>
          </a:p>
        </p:txBody>
      </p:sp>
      <p:sp>
        <p:nvSpPr>
          <p:cNvPr id="4" name="Date Placeholder 3"/>
          <p:cNvSpPr>
            <a:spLocks noGrp="1"/>
          </p:cNvSpPr>
          <p:nvPr>
            <p:ph type="dt" sz="half" idx="10"/>
          </p:nvPr>
        </p:nvSpPr>
        <p:spPr/>
        <p:txBody>
          <a:bodyPr/>
          <a:lstStyle/>
          <a:p>
            <a:fld id="{F9D4C863-FD0D-44A9-8EB0-E2E64D01D298}" type="datetime1">
              <a:rPr lang="en-US" smtClean="0"/>
              <a:pPr/>
              <a:t>2/13/2012</a:t>
            </a:fld>
            <a:endParaRPr lang="en-US"/>
          </a:p>
        </p:txBody>
      </p:sp>
      <p:sp>
        <p:nvSpPr>
          <p:cNvPr id="5" name="Slide Number Placeholder 4"/>
          <p:cNvSpPr>
            <a:spLocks noGrp="1"/>
          </p:cNvSpPr>
          <p:nvPr>
            <p:ph type="sldNum" sz="quarter" idx="12"/>
          </p:nvPr>
        </p:nvSpPr>
        <p:spPr/>
        <p:txBody>
          <a:bodyPr/>
          <a:lstStyle/>
          <a:p>
            <a:fld id="{35631A8E-801F-401B-ACF7-711EAD65D5F0}" type="slidenum">
              <a:rPr lang="en-US" smtClean="0"/>
              <a:pPr/>
              <a:t>71</a:t>
            </a:fld>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why can you find Pirate Bay on Google?</a:t>
            </a:r>
            <a:endParaRPr lang="en-US" dirty="0"/>
          </a:p>
        </p:txBody>
      </p:sp>
      <p:sp>
        <p:nvSpPr>
          <p:cNvPr id="3" name="Content Placeholder 2"/>
          <p:cNvSpPr>
            <a:spLocks noGrp="1"/>
          </p:cNvSpPr>
          <p:nvPr>
            <p:ph idx="1"/>
          </p:nvPr>
        </p:nvSpPr>
        <p:spPr/>
        <p:txBody>
          <a:bodyPr/>
          <a:lstStyle/>
          <a:p>
            <a:r>
              <a:rPr lang="en-US" dirty="0" smtClean="0"/>
              <a:t>Pirate Bay is not hosted in the US</a:t>
            </a:r>
          </a:p>
          <a:p>
            <a:pPr lvl="1"/>
            <a:r>
              <a:rPr lang="en-US" dirty="0" smtClean="0"/>
              <a:t>Wouldn’t qualify for service provider protection</a:t>
            </a:r>
          </a:p>
          <a:p>
            <a:r>
              <a:rPr lang="en-US" dirty="0" smtClean="0"/>
              <a:t>The </a:t>
            </a:r>
            <a:r>
              <a:rPr lang="en-US" dirty="0" err="1" smtClean="0"/>
              <a:t>rightsholder</a:t>
            </a:r>
            <a:r>
              <a:rPr lang="en-US" dirty="0" smtClean="0"/>
              <a:t> has to notify about infringement</a:t>
            </a:r>
          </a:p>
          <a:p>
            <a:pPr lvl="1"/>
            <a:r>
              <a:rPr lang="en-US" dirty="0" smtClean="0"/>
              <a:t>Perfect 10 v. </a:t>
            </a:r>
            <a:r>
              <a:rPr lang="en-US" dirty="0" err="1" smtClean="0"/>
              <a:t>CCBill</a:t>
            </a:r>
            <a:endParaRPr lang="en-US" dirty="0" smtClean="0"/>
          </a:p>
          <a:p>
            <a:pPr lvl="1"/>
            <a:r>
              <a:rPr lang="en-US" dirty="0" smtClean="0"/>
              <a:t>Viacom v. Google</a:t>
            </a:r>
          </a:p>
          <a:p>
            <a:r>
              <a:rPr lang="en-US" dirty="0" smtClean="0"/>
              <a:t>Google doesn’t have to build a list of infringing sites</a:t>
            </a:r>
          </a:p>
          <a:p>
            <a:r>
              <a:rPr lang="en-US" dirty="0" smtClean="0"/>
              <a:t>A torrent file can be infringing, a page that links to one may not be</a:t>
            </a:r>
          </a:p>
        </p:txBody>
      </p:sp>
      <p:sp>
        <p:nvSpPr>
          <p:cNvPr id="4" name="Date Placeholder 3"/>
          <p:cNvSpPr>
            <a:spLocks noGrp="1"/>
          </p:cNvSpPr>
          <p:nvPr>
            <p:ph type="dt" sz="half" idx="10"/>
          </p:nvPr>
        </p:nvSpPr>
        <p:spPr/>
        <p:txBody>
          <a:bodyPr/>
          <a:lstStyle/>
          <a:p>
            <a:fld id="{F9D4C863-FD0D-44A9-8EB0-E2E64D01D298}" type="datetime1">
              <a:rPr lang="en-US" smtClean="0"/>
              <a:pPr/>
              <a:t>2/13/2012</a:t>
            </a:fld>
            <a:endParaRPr lang="en-US"/>
          </a:p>
        </p:txBody>
      </p:sp>
      <p:sp>
        <p:nvSpPr>
          <p:cNvPr id="5" name="Slide Number Placeholder 4"/>
          <p:cNvSpPr>
            <a:spLocks noGrp="1"/>
          </p:cNvSpPr>
          <p:nvPr>
            <p:ph type="sldNum" sz="quarter" idx="12"/>
          </p:nvPr>
        </p:nvSpPr>
        <p:spPr/>
        <p:txBody>
          <a:bodyPr/>
          <a:lstStyle/>
          <a:p>
            <a:fld id="{35631A8E-801F-401B-ACF7-711EAD65D5F0}" type="slidenum">
              <a:rPr lang="en-US" smtClean="0"/>
              <a:pPr/>
              <a:t>72</a:t>
            </a:fld>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DMCA Outcomes – Key Takeaways</a:t>
            </a:r>
            <a:endParaRPr lang="en-US" dirty="0"/>
          </a:p>
        </p:txBody>
      </p:sp>
      <p:sp>
        <p:nvSpPr>
          <p:cNvPr id="3" name="Content Placeholder 2"/>
          <p:cNvSpPr>
            <a:spLocks noGrp="1"/>
          </p:cNvSpPr>
          <p:nvPr>
            <p:ph idx="1"/>
          </p:nvPr>
        </p:nvSpPr>
        <p:spPr/>
        <p:txBody>
          <a:bodyPr/>
          <a:lstStyle/>
          <a:p>
            <a:r>
              <a:rPr lang="en-US" dirty="0" smtClean="0"/>
              <a:t>Controversial</a:t>
            </a:r>
          </a:p>
          <a:p>
            <a:pPr lvl="1"/>
            <a:r>
              <a:rPr lang="en-US" dirty="0" smtClean="0"/>
              <a:t>Particularly anti-circumvention, but also safe harbor</a:t>
            </a:r>
          </a:p>
          <a:p>
            <a:r>
              <a:rPr lang="en-US" dirty="0" smtClean="0"/>
              <a:t>Anti-circumvention has had limited effect</a:t>
            </a:r>
          </a:p>
          <a:p>
            <a:pPr lvl="1"/>
            <a:r>
              <a:rPr lang="en-US" dirty="0" smtClean="0"/>
              <a:t>Individual technologies, not circumvention as a whole</a:t>
            </a:r>
          </a:p>
          <a:p>
            <a:r>
              <a:rPr lang="en-US" dirty="0" smtClean="0"/>
              <a:t>Safe harbor provisions have had substantial effect</a:t>
            </a:r>
          </a:p>
          <a:p>
            <a:pPr>
              <a:buNone/>
            </a:pPr>
            <a:endParaRPr lang="en-US" dirty="0"/>
          </a:p>
        </p:txBody>
      </p:sp>
      <p:sp>
        <p:nvSpPr>
          <p:cNvPr id="4" name="Date Placeholder 3"/>
          <p:cNvSpPr>
            <a:spLocks noGrp="1"/>
          </p:cNvSpPr>
          <p:nvPr>
            <p:ph type="dt" sz="half" idx="10"/>
          </p:nvPr>
        </p:nvSpPr>
        <p:spPr/>
        <p:txBody>
          <a:bodyPr/>
          <a:lstStyle/>
          <a:p>
            <a:fld id="{F9D4C863-FD0D-44A9-8EB0-E2E64D01D298}" type="datetime1">
              <a:rPr lang="en-US" smtClean="0"/>
              <a:pPr/>
              <a:t>2/13/2012</a:t>
            </a:fld>
            <a:endParaRPr lang="en-US"/>
          </a:p>
        </p:txBody>
      </p:sp>
      <p:sp>
        <p:nvSpPr>
          <p:cNvPr id="5" name="Slide Number Placeholder 4"/>
          <p:cNvSpPr>
            <a:spLocks noGrp="1"/>
          </p:cNvSpPr>
          <p:nvPr>
            <p:ph type="sldNum" sz="quarter" idx="12"/>
          </p:nvPr>
        </p:nvSpPr>
        <p:spPr/>
        <p:txBody>
          <a:bodyPr/>
          <a:lstStyle/>
          <a:p>
            <a:fld id="{35631A8E-801F-401B-ACF7-711EAD65D5F0}" type="slidenum">
              <a:rPr lang="en-US" smtClean="0"/>
              <a:pPr/>
              <a:t>73</a:t>
            </a:fld>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COICA/PIPA/PROTECT-IP/SOPA</a:t>
            </a:r>
            <a:endParaRPr lang="en-US" dirty="0"/>
          </a:p>
        </p:txBody>
      </p:sp>
      <p:pic>
        <p:nvPicPr>
          <p:cNvPr id="6" name="Content Placeholder 5" descr="world-map.jpg"/>
          <p:cNvPicPr>
            <a:picLocks noGrp="1" noChangeAspect="1"/>
          </p:cNvPicPr>
          <p:nvPr>
            <p:ph sz="half" idx="1"/>
          </p:nvPr>
        </p:nvPicPr>
        <p:blipFill>
          <a:blip r:embed="rId3" cstate="print"/>
          <a:stretch>
            <a:fillRect/>
          </a:stretch>
        </p:blipFill>
        <p:spPr>
          <a:xfrm>
            <a:off x="459045" y="1447800"/>
            <a:ext cx="4034910" cy="4419600"/>
          </a:xfrm>
        </p:spPr>
      </p:pic>
      <p:sp>
        <p:nvSpPr>
          <p:cNvPr id="8" name="Content Placeholder 7"/>
          <p:cNvSpPr>
            <a:spLocks noGrp="1"/>
          </p:cNvSpPr>
          <p:nvPr>
            <p:ph sz="half" idx="2"/>
          </p:nvPr>
        </p:nvSpPr>
        <p:spPr/>
        <p:txBody>
          <a:bodyPr/>
          <a:lstStyle/>
          <a:p>
            <a:r>
              <a:rPr lang="en-US" dirty="0" smtClean="0"/>
              <a:t>The new controversy</a:t>
            </a:r>
          </a:p>
          <a:p>
            <a:r>
              <a:rPr lang="en-US" dirty="0" smtClean="0"/>
              <a:t>Attempt to act against foreign hosts</a:t>
            </a:r>
          </a:p>
          <a:p>
            <a:pPr lvl="1"/>
            <a:r>
              <a:rPr lang="en-US" dirty="0" smtClean="0"/>
              <a:t>Delisting, delinking from </a:t>
            </a:r>
            <a:br>
              <a:rPr lang="en-US" dirty="0" smtClean="0"/>
            </a:br>
            <a:r>
              <a:rPr lang="en-US" dirty="0" smtClean="0"/>
              <a:t>US-based service providers</a:t>
            </a:r>
          </a:p>
          <a:p>
            <a:pPr lvl="1"/>
            <a:r>
              <a:rPr lang="en-US" dirty="0" smtClean="0"/>
              <a:t>Identifies specific technical </a:t>
            </a:r>
            <a:br>
              <a:rPr lang="en-US" dirty="0" smtClean="0"/>
            </a:br>
            <a:r>
              <a:rPr lang="en-US" dirty="0" smtClean="0"/>
              <a:t>countermeasures</a:t>
            </a:r>
          </a:p>
          <a:p>
            <a:r>
              <a:rPr lang="en-US" dirty="0" smtClean="0"/>
              <a:t>On hold after widespread protests</a:t>
            </a:r>
            <a:endParaRPr lang="en-US" dirty="0"/>
          </a:p>
        </p:txBody>
      </p:sp>
      <p:sp>
        <p:nvSpPr>
          <p:cNvPr id="4" name="Date Placeholder 3"/>
          <p:cNvSpPr>
            <a:spLocks noGrp="1"/>
          </p:cNvSpPr>
          <p:nvPr>
            <p:ph type="dt" sz="half" idx="10"/>
          </p:nvPr>
        </p:nvSpPr>
        <p:spPr/>
        <p:txBody>
          <a:bodyPr/>
          <a:lstStyle/>
          <a:p>
            <a:fld id="{F9D4C863-FD0D-44A9-8EB0-E2E64D01D298}" type="datetime1">
              <a:rPr lang="en-US" smtClean="0"/>
              <a:pPr/>
              <a:t>2/13/2012</a:t>
            </a:fld>
            <a:endParaRPr lang="en-US"/>
          </a:p>
        </p:txBody>
      </p:sp>
      <p:sp>
        <p:nvSpPr>
          <p:cNvPr id="5" name="Slide Number Placeholder 4"/>
          <p:cNvSpPr>
            <a:spLocks noGrp="1"/>
          </p:cNvSpPr>
          <p:nvPr>
            <p:ph type="sldNum" sz="quarter" idx="12"/>
          </p:nvPr>
        </p:nvSpPr>
        <p:spPr/>
        <p:txBody>
          <a:bodyPr/>
          <a:lstStyle/>
          <a:p>
            <a:fld id="{35631A8E-801F-401B-ACF7-711EAD65D5F0}" type="slidenum">
              <a:rPr lang="en-US" smtClean="0"/>
              <a:pPr/>
              <a:t>74</a:t>
            </a:fld>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printing-press.jpg"/>
          <p:cNvPicPr>
            <a:picLocks noChangeAspect="1"/>
          </p:cNvPicPr>
          <p:nvPr/>
        </p:nvPicPr>
        <p:blipFill>
          <a:blip r:embed="rId3" cstate="print"/>
          <a:srcRect t="22243"/>
          <a:stretch>
            <a:fillRect/>
          </a:stretch>
        </p:blipFill>
        <p:spPr>
          <a:xfrm>
            <a:off x="0" y="0"/>
            <a:ext cx="7010400" cy="3995738"/>
          </a:xfrm>
          <a:prstGeom prst="rect">
            <a:avLst/>
          </a:prstGeom>
        </p:spPr>
      </p:pic>
      <p:pic>
        <p:nvPicPr>
          <p:cNvPr id="9" name="Picture 8" descr="piano-roll.jpg"/>
          <p:cNvPicPr>
            <a:picLocks noChangeAspect="1"/>
          </p:cNvPicPr>
          <p:nvPr/>
        </p:nvPicPr>
        <p:blipFill>
          <a:blip r:embed="rId4" cstate="print"/>
          <a:stretch>
            <a:fillRect/>
          </a:stretch>
        </p:blipFill>
        <p:spPr>
          <a:xfrm>
            <a:off x="4572000" y="0"/>
            <a:ext cx="4572000" cy="6858000"/>
          </a:xfrm>
          <a:prstGeom prst="rect">
            <a:avLst/>
          </a:prstGeom>
        </p:spPr>
      </p:pic>
      <p:sp>
        <p:nvSpPr>
          <p:cNvPr id="4" name="Date Placeholder 3"/>
          <p:cNvSpPr>
            <a:spLocks noGrp="1"/>
          </p:cNvSpPr>
          <p:nvPr>
            <p:ph type="dt" sz="half" idx="10"/>
          </p:nvPr>
        </p:nvSpPr>
        <p:spPr/>
        <p:txBody>
          <a:bodyPr/>
          <a:lstStyle/>
          <a:p>
            <a:fld id="{A2F6AB47-9B23-4377-A2B9-C24C4E1B656C}" type="datetime1">
              <a:rPr lang="en-US" smtClean="0"/>
              <a:pPr/>
              <a:t>2/13/2012</a:t>
            </a:fld>
            <a:endParaRPr lang="en-US"/>
          </a:p>
        </p:txBody>
      </p:sp>
      <p:sp>
        <p:nvSpPr>
          <p:cNvPr id="5" name="Slide Number Placeholder 4"/>
          <p:cNvSpPr>
            <a:spLocks noGrp="1"/>
          </p:cNvSpPr>
          <p:nvPr>
            <p:ph type="sldNum" sz="quarter" idx="12"/>
          </p:nvPr>
        </p:nvSpPr>
        <p:spPr/>
        <p:txBody>
          <a:bodyPr/>
          <a:lstStyle/>
          <a:p>
            <a:fld id="{35631A8E-801F-401B-ACF7-711EAD65D5F0}" type="slidenum">
              <a:rPr lang="en-US" smtClean="0"/>
              <a:pPr/>
              <a:t>75</a:t>
            </a:fld>
            <a:endParaRPr lang="en-US"/>
          </a:p>
        </p:txBody>
      </p:sp>
      <p:pic>
        <p:nvPicPr>
          <p:cNvPr id="12" name="Picture 11" descr="compact-disc-only.jpg"/>
          <p:cNvPicPr>
            <a:picLocks noChangeAspect="1"/>
          </p:cNvPicPr>
          <p:nvPr/>
        </p:nvPicPr>
        <p:blipFill>
          <a:blip r:embed="rId5" cstate="print">
            <a:clrChange>
              <a:clrFrom>
                <a:srgbClr val="FFFFFF"/>
              </a:clrFrom>
              <a:clrTo>
                <a:srgbClr val="FFFFFF">
                  <a:alpha val="0"/>
                </a:srgbClr>
              </a:clrTo>
            </a:clrChange>
          </a:blip>
          <a:srcRect l="12871" t="10000" r="13849" b="36970"/>
          <a:stretch>
            <a:fillRect/>
          </a:stretch>
        </p:blipFill>
        <p:spPr>
          <a:xfrm>
            <a:off x="533400" y="4724400"/>
            <a:ext cx="3352800" cy="2133600"/>
          </a:xfrm>
          <a:prstGeom prst="rect">
            <a:avLst/>
          </a:prstGeom>
        </p:spPr>
      </p:pic>
      <p:grpSp>
        <p:nvGrpSpPr>
          <p:cNvPr id="2" name="Group 13"/>
          <p:cNvGrpSpPr/>
          <p:nvPr/>
        </p:nvGrpSpPr>
        <p:grpSpPr>
          <a:xfrm>
            <a:off x="0" y="2209800"/>
            <a:ext cx="9144000" cy="2286000"/>
            <a:chOff x="0" y="457200"/>
            <a:chExt cx="9144000" cy="2369879"/>
          </a:xfrm>
        </p:grpSpPr>
        <p:pic>
          <p:nvPicPr>
            <p:cNvPr id="10" name="Picture 2" descr="slide-backgrd"/>
            <p:cNvPicPr>
              <a:picLocks noChangeAspect="1" noChangeArrowheads="1"/>
            </p:cNvPicPr>
            <p:nvPr/>
          </p:nvPicPr>
          <p:blipFill>
            <a:blip r:embed="rId6" cstate="print"/>
            <a:srcRect l="9387" t="90061" r="39411"/>
            <a:stretch>
              <a:fillRect/>
            </a:stretch>
          </p:blipFill>
          <p:spPr bwMode="auto">
            <a:xfrm>
              <a:off x="0" y="457200"/>
              <a:ext cx="9144000" cy="2369879"/>
            </a:xfrm>
            <a:prstGeom prst="rect">
              <a:avLst/>
            </a:prstGeom>
            <a:noFill/>
          </p:spPr>
        </p:pic>
        <p:sp>
          <p:nvSpPr>
            <p:cNvPr id="8" name="TextBox 7"/>
            <p:cNvSpPr txBox="1"/>
            <p:nvPr/>
          </p:nvSpPr>
          <p:spPr>
            <a:xfrm>
              <a:off x="533400" y="841444"/>
              <a:ext cx="8109839" cy="1511659"/>
            </a:xfrm>
            <a:prstGeom prst="rect">
              <a:avLst/>
            </a:prstGeom>
            <a:noFill/>
          </p:spPr>
          <p:txBody>
            <a:bodyPr wrap="square" rtlCol="0">
              <a:spAutoFit/>
            </a:bodyPr>
            <a:lstStyle/>
            <a:p>
              <a:pPr>
                <a:lnSpc>
                  <a:spcPct val="90000"/>
                </a:lnSpc>
                <a:spcBef>
                  <a:spcPts val="1200"/>
                </a:spcBef>
              </a:pPr>
              <a:r>
                <a:rPr lang="en-US" sz="9600" dirty="0" smtClean="0">
                  <a:solidFill>
                    <a:schemeClr val="tx2"/>
                  </a:solidFill>
                  <a:latin typeface="Magneto" pitchFamily="82" charset="0"/>
                </a:rPr>
                <a:t>Innovation</a:t>
              </a:r>
            </a:p>
          </p:txBody>
        </p:sp>
      </p:grpSp>
      <p:pic>
        <p:nvPicPr>
          <p:cNvPr id="15" name="Picture 14" descr="satellite-dish.jpg"/>
          <p:cNvPicPr>
            <a:picLocks noChangeAspect="1"/>
          </p:cNvPicPr>
          <p:nvPr/>
        </p:nvPicPr>
        <p:blipFill>
          <a:blip r:embed="rId7" cstate="print"/>
          <a:srcRect l="40816"/>
          <a:stretch>
            <a:fillRect/>
          </a:stretch>
        </p:blipFill>
        <p:spPr>
          <a:xfrm>
            <a:off x="6617433" y="3962400"/>
            <a:ext cx="2526567" cy="2895600"/>
          </a:xfrm>
          <a:prstGeom prst="rect">
            <a:avLst/>
          </a:prstGeom>
        </p:spPr>
      </p:pic>
      <p:pic>
        <p:nvPicPr>
          <p:cNvPr id="14" name="Picture 13" descr="video-tape.jpg"/>
          <p:cNvPicPr>
            <a:picLocks noChangeAspect="1"/>
          </p:cNvPicPr>
          <p:nvPr/>
        </p:nvPicPr>
        <p:blipFill>
          <a:blip r:embed="rId8" cstate="print">
            <a:clrChange>
              <a:clrFrom>
                <a:srgbClr val="FEFEFE"/>
              </a:clrFrom>
              <a:clrTo>
                <a:srgbClr val="FEFEFE">
                  <a:alpha val="0"/>
                </a:srgbClr>
              </a:clrTo>
            </a:clrChange>
          </a:blip>
          <a:srcRect l="2899" t="4348" r="4348" b="8696"/>
          <a:stretch>
            <a:fillRect/>
          </a:stretch>
        </p:blipFill>
        <p:spPr>
          <a:xfrm>
            <a:off x="5638800" y="228600"/>
            <a:ext cx="3048000" cy="1905000"/>
          </a:xfrm>
          <a:prstGeom prst="rect">
            <a:avLst/>
          </a:prstGeom>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Betamax</a:t>
            </a:r>
            <a:r>
              <a:rPr lang="en-US" dirty="0" smtClean="0"/>
              <a:t> </a:t>
            </a:r>
            <a:r>
              <a:rPr lang="en-US" dirty="0" err="1" smtClean="0"/>
              <a:t>Redux</a:t>
            </a:r>
            <a:endParaRPr lang="en-US" dirty="0"/>
          </a:p>
        </p:txBody>
      </p:sp>
      <p:sp>
        <p:nvSpPr>
          <p:cNvPr id="5" name="Content Placeholder 4"/>
          <p:cNvSpPr>
            <a:spLocks noGrp="1"/>
          </p:cNvSpPr>
          <p:nvPr>
            <p:ph idx="1"/>
          </p:nvPr>
        </p:nvSpPr>
        <p:spPr>
          <a:xfrm>
            <a:off x="457200" y="1447800"/>
            <a:ext cx="4648200" cy="4419601"/>
          </a:xfrm>
        </p:spPr>
        <p:txBody>
          <a:bodyPr/>
          <a:lstStyle/>
          <a:p>
            <a:r>
              <a:rPr lang="en-US" dirty="0" smtClean="0"/>
              <a:t>Time shifting as fair use</a:t>
            </a:r>
          </a:p>
          <a:p>
            <a:pPr lvl="1"/>
            <a:r>
              <a:rPr lang="en-US" dirty="0" smtClean="0"/>
              <a:t>In home, private and personal use</a:t>
            </a:r>
          </a:p>
          <a:p>
            <a:pPr lvl="1"/>
            <a:r>
              <a:rPr lang="en-US" dirty="0" smtClean="0"/>
              <a:t>Noncommercial</a:t>
            </a:r>
          </a:p>
          <a:p>
            <a:r>
              <a:rPr lang="en-US" dirty="0" smtClean="0"/>
              <a:t>Could a company provide a service that offered time-shifting to its paying customers? </a:t>
            </a:r>
          </a:p>
          <a:p>
            <a:r>
              <a:rPr lang="en-US" dirty="0" smtClean="0"/>
              <a:t>In 2006, Cablevision decided to find out</a:t>
            </a:r>
            <a:endParaRPr lang="en-US" dirty="0"/>
          </a:p>
        </p:txBody>
      </p:sp>
      <p:sp>
        <p:nvSpPr>
          <p:cNvPr id="2" name="Date Placeholder 1"/>
          <p:cNvSpPr>
            <a:spLocks noGrp="1"/>
          </p:cNvSpPr>
          <p:nvPr>
            <p:ph type="dt" sz="half" idx="10"/>
          </p:nvPr>
        </p:nvSpPr>
        <p:spPr/>
        <p:txBody>
          <a:bodyPr/>
          <a:lstStyle/>
          <a:p>
            <a:fld id="{9E14E4E1-07A6-45C3-947B-2246C97D9954}" type="datetime1">
              <a:rPr lang="en-US" smtClean="0"/>
              <a:pPr/>
              <a:t>2/13/2012</a:t>
            </a:fld>
            <a:endParaRPr lang="en-US"/>
          </a:p>
        </p:txBody>
      </p:sp>
      <p:sp>
        <p:nvSpPr>
          <p:cNvPr id="3" name="Slide Number Placeholder 2"/>
          <p:cNvSpPr>
            <a:spLocks noGrp="1"/>
          </p:cNvSpPr>
          <p:nvPr>
            <p:ph type="sldNum" sz="quarter" idx="12"/>
          </p:nvPr>
        </p:nvSpPr>
        <p:spPr/>
        <p:txBody>
          <a:bodyPr/>
          <a:lstStyle/>
          <a:p>
            <a:fld id="{35631A8E-801F-401B-ACF7-711EAD65D5F0}" type="slidenum">
              <a:rPr lang="en-US" smtClean="0"/>
              <a:pPr/>
              <a:t>76</a:t>
            </a:fld>
            <a:endParaRPr lang="en-US"/>
          </a:p>
        </p:txBody>
      </p:sp>
      <p:pic>
        <p:nvPicPr>
          <p:cNvPr id="6" name="Picture 5" descr="betamax.jpg"/>
          <p:cNvPicPr>
            <a:picLocks noChangeAspect="1"/>
          </p:cNvPicPr>
          <p:nvPr/>
        </p:nvPicPr>
        <p:blipFill>
          <a:blip r:embed="rId3" cstate="print">
            <a:clrChange>
              <a:clrFrom>
                <a:srgbClr val="FFFFFF"/>
              </a:clrFrom>
              <a:clrTo>
                <a:srgbClr val="FFFFFF">
                  <a:alpha val="0"/>
                </a:srgbClr>
              </a:clrTo>
            </a:clrChange>
          </a:blip>
          <a:srcRect l="14589" t="23433" r="13704" b="12805"/>
          <a:stretch>
            <a:fillRect/>
          </a:stretch>
        </p:blipFill>
        <p:spPr>
          <a:xfrm>
            <a:off x="4643437" y="1828800"/>
            <a:ext cx="4500563" cy="2667000"/>
          </a:xfrm>
          <a:prstGeom prst="rect">
            <a:avLst/>
          </a:prstGeom>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Remote Storage Digital Video Recorder (RS-DVR)</a:t>
            </a:r>
            <a:endParaRPr lang="en-US" dirty="0"/>
          </a:p>
        </p:txBody>
      </p:sp>
      <p:sp>
        <p:nvSpPr>
          <p:cNvPr id="4" name="Date Placeholder 3"/>
          <p:cNvSpPr>
            <a:spLocks noGrp="1"/>
          </p:cNvSpPr>
          <p:nvPr>
            <p:ph type="dt" sz="half" idx="10"/>
          </p:nvPr>
        </p:nvSpPr>
        <p:spPr/>
        <p:txBody>
          <a:bodyPr/>
          <a:lstStyle/>
          <a:p>
            <a:fld id="{F9D4C863-FD0D-44A9-8EB0-E2E64D01D298}" type="datetime1">
              <a:rPr lang="en-US" smtClean="0"/>
              <a:pPr/>
              <a:t>2/13/2012</a:t>
            </a:fld>
            <a:endParaRPr lang="en-US"/>
          </a:p>
        </p:txBody>
      </p:sp>
      <p:sp>
        <p:nvSpPr>
          <p:cNvPr id="5" name="Slide Number Placeholder 4"/>
          <p:cNvSpPr>
            <a:spLocks noGrp="1"/>
          </p:cNvSpPr>
          <p:nvPr>
            <p:ph type="sldNum" sz="quarter" idx="12"/>
          </p:nvPr>
        </p:nvSpPr>
        <p:spPr/>
        <p:txBody>
          <a:bodyPr/>
          <a:lstStyle/>
          <a:p>
            <a:fld id="{35631A8E-801F-401B-ACF7-711EAD65D5F0}" type="slidenum">
              <a:rPr lang="en-US" smtClean="0"/>
              <a:pPr/>
              <a:t>77</a:t>
            </a:fld>
            <a:endParaRPr lang="en-US"/>
          </a:p>
        </p:txBody>
      </p:sp>
      <p:grpSp>
        <p:nvGrpSpPr>
          <p:cNvPr id="28" name="Group 27"/>
          <p:cNvGrpSpPr/>
          <p:nvPr/>
        </p:nvGrpSpPr>
        <p:grpSpPr>
          <a:xfrm>
            <a:off x="228600" y="1371600"/>
            <a:ext cx="8686800" cy="4495800"/>
            <a:chOff x="457200" y="1371600"/>
            <a:chExt cx="8686800" cy="4495800"/>
          </a:xfrm>
        </p:grpSpPr>
        <p:sp>
          <p:nvSpPr>
            <p:cNvPr id="6" name="Rectangle 5"/>
            <p:cNvSpPr/>
            <p:nvPr/>
          </p:nvSpPr>
          <p:spPr>
            <a:xfrm>
              <a:off x="990600" y="4648200"/>
              <a:ext cx="2133600" cy="9906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000" dirty="0" smtClean="0"/>
                <a:t>TV</a:t>
              </a:r>
            </a:p>
          </p:txBody>
        </p:sp>
        <p:sp>
          <p:nvSpPr>
            <p:cNvPr id="7" name="Rectangle 6"/>
            <p:cNvSpPr/>
            <p:nvPr/>
          </p:nvSpPr>
          <p:spPr>
            <a:xfrm>
              <a:off x="1104900" y="4191000"/>
              <a:ext cx="1905000" cy="304800"/>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000" dirty="0" smtClean="0"/>
                <a:t>Set Top Box</a:t>
              </a:r>
            </a:p>
          </p:txBody>
        </p:sp>
        <p:sp>
          <p:nvSpPr>
            <p:cNvPr id="8" name="Cube 7"/>
            <p:cNvSpPr/>
            <p:nvPr/>
          </p:nvSpPr>
          <p:spPr>
            <a:xfrm>
              <a:off x="457200" y="1600200"/>
              <a:ext cx="2667000" cy="1295400"/>
            </a:xfrm>
            <a:prstGeom prst="cub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000" dirty="0" smtClean="0"/>
                <a:t>Cable Head-end</a:t>
              </a:r>
            </a:p>
          </p:txBody>
        </p:sp>
        <p:sp>
          <p:nvSpPr>
            <p:cNvPr id="9" name="Lightning Bolt 8"/>
            <p:cNvSpPr/>
            <p:nvPr/>
          </p:nvSpPr>
          <p:spPr>
            <a:xfrm>
              <a:off x="1371600" y="3048000"/>
              <a:ext cx="914400" cy="914400"/>
            </a:xfrm>
            <a:prstGeom prst="lightningBol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2000" dirty="0" err="1" smtClean="0"/>
            </a:p>
          </p:txBody>
        </p:sp>
        <p:sp>
          <p:nvSpPr>
            <p:cNvPr id="10" name="Rectangle 9"/>
            <p:cNvSpPr/>
            <p:nvPr/>
          </p:nvSpPr>
          <p:spPr>
            <a:xfrm>
              <a:off x="2667000" y="4876800"/>
              <a:ext cx="2133600" cy="9906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000" dirty="0" smtClean="0"/>
                <a:t>TV</a:t>
              </a:r>
            </a:p>
          </p:txBody>
        </p:sp>
        <p:sp>
          <p:nvSpPr>
            <p:cNvPr id="11" name="Rectangle 10"/>
            <p:cNvSpPr/>
            <p:nvPr/>
          </p:nvSpPr>
          <p:spPr>
            <a:xfrm>
              <a:off x="2781300" y="4419600"/>
              <a:ext cx="1905000" cy="304800"/>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000" dirty="0" smtClean="0"/>
                <a:t>Set Top Box</a:t>
              </a:r>
            </a:p>
          </p:txBody>
        </p:sp>
        <p:grpSp>
          <p:nvGrpSpPr>
            <p:cNvPr id="19" name="Group 18"/>
            <p:cNvGrpSpPr/>
            <p:nvPr/>
          </p:nvGrpSpPr>
          <p:grpSpPr>
            <a:xfrm>
              <a:off x="7162800" y="1371600"/>
              <a:ext cx="1981200" cy="1828800"/>
              <a:chOff x="6629400" y="2438400"/>
              <a:chExt cx="1981200" cy="1828800"/>
            </a:xfrm>
          </p:grpSpPr>
          <p:sp>
            <p:nvSpPr>
              <p:cNvPr id="12" name="Can 11"/>
              <p:cNvSpPr/>
              <p:nvPr/>
            </p:nvSpPr>
            <p:spPr>
              <a:xfrm>
                <a:off x="6629400" y="2438400"/>
                <a:ext cx="1219200" cy="1066800"/>
              </a:xfrm>
              <a:prstGeom prst="ca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000" dirty="0" smtClean="0"/>
                  <a:t>Video Server</a:t>
                </a:r>
              </a:p>
            </p:txBody>
          </p:sp>
          <p:sp>
            <p:nvSpPr>
              <p:cNvPr id="13" name="Can 12"/>
              <p:cNvSpPr/>
              <p:nvPr/>
            </p:nvSpPr>
            <p:spPr>
              <a:xfrm>
                <a:off x="6781800" y="2590800"/>
                <a:ext cx="1219200" cy="1066800"/>
              </a:xfrm>
              <a:prstGeom prst="ca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000" dirty="0" smtClean="0"/>
                  <a:t>Video Server</a:t>
                </a:r>
              </a:p>
            </p:txBody>
          </p:sp>
          <p:sp>
            <p:nvSpPr>
              <p:cNvPr id="14" name="Can 13"/>
              <p:cNvSpPr/>
              <p:nvPr/>
            </p:nvSpPr>
            <p:spPr>
              <a:xfrm>
                <a:off x="6934200" y="2743200"/>
                <a:ext cx="1219200" cy="1066800"/>
              </a:xfrm>
              <a:prstGeom prst="ca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000" dirty="0" smtClean="0"/>
                  <a:t>Video Server</a:t>
                </a:r>
              </a:p>
            </p:txBody>
          </p:sp>
          <p:sp>
            <p:nvSpPr>
              <p:cNvPr id="15" name="Can 14"/>
              <p:cNvSpPr/>
              <p:nvPr/>
            </p:nvSpPr>
            <p:spPr>
              <a:xfrm>
                <a:off x="7086600" y="2895600"/>
                <a:ext cx="1219200" cy="1066800"/>
              </a:xfrm>
              <a:prstGeom prst="ca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000" dirty="0" smtClean="0"/>
                  <a:t>Video Server</a:t>
                </a:r>
              </a:p>
            </p:txBody>
          </p:sp>
          <p:sp>
            <p:nvSpPr>
              <p:cNvPr id="16" name="Can 15"/>
              <p:cNvSpPr/>
              <p:nvPr/>
            </p:nvSpPr>
            <p:spPr>
              <a:xfrm>
                <a:off x="7239000" y="3048000"/>
                <a:ext cx="1219200" cy="1066800"/>
              </a:xfrm>
              <a:prstGeom prst="ca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000" dirty="0" smtClean="0"/>
                  <a:t>Video Server</a:t>
                </a:r>
              </a:p>
            </p:txBody>
          </p:sp>
          <p:sp>
            <p:nvSpPr>
              <p:cNvPr id="17" name="Can 16"/>
              <p:cNvSpPr/>
              <p:nvPr/>
            </p:nvSpPr>
            <p:spPr>
              <a:xfrm>
                <a:off x="7391400" y="3200400"/>
                <a:ext cx="1219200" cy="1066800"/>
              </a:xfrm>
              <a:prstGeom prst="ca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000" dirty="0" smtClean="0"/>
                  <a:t>Video Server</a:t>
                </a:r>
              </a:p>
            </p:txBody>
          </p:sp>
        </p:grpSp>
        <p:sp>
          <p:nvSpPr>
            <p:cNvPr id="18" name="Flowchart: Decision 17"/>
            <p:cNvSpPr/>
            <p:nvPr/>
          </p:nvSpPr>
          <p:spPr>
            <a:xfrm>
              <a:off x="3962400" y="1524000"/>
              <a:ext cx="2667000" cy="1524000"/>
            </a:xfrm>
            <a:prstGeom prst="flowChartDecisi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000" dirty="0" smtClean="0"/>
                <a:t>Channel Splitter</a:t>
              </a:r>
            </a:p>
          </p:txBody>
        </p:sp>
        <p:sp>
          <p:nvSpPr>
            <p:cNvPr id="20" name="Lightning Bolt 19"/>
            <p:cNvSpPr/>
            <p:nvPr/>
          </p:nvSpPr>
          <p:spPr>
            <a:xfrm rot="18333151">
              <a:off x="3290235" y="1815165"/>
              <a:ext cx="914400" cy="914400"/>
            </a:xfrm>
            <a:prstGeom prst="lightningBol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2000" dirty="0" err="1" smtClean="0"/>
            </a:p>
          </p:txBody>
        </p:sp>
        <p:cxnSp>
          <p:nvCxnSpPr>
            <p:cNvPr id="22" name="Straight Arrow Connector 21"/>
            <p:cNvCxnSpPr>
              <a:stCxn id="18" idx="3"/>
              <a:endCxn id="12" idx="2"/>
            </p:cNvCxnSpPr>
            <p:nvPr/>
          </p:nvCxnSpPr>
          <p:spPr>
            <a:xfrm flipV="1">
              <a:off x="6629400" y="1905000"/>
              <a:ext cx="533400" cy="381000"/>
            </a:xfrm>
            <a:prstGeom prst="straightConnector1">
              <a:avLst/>
            </a:prstGeom>
            <a:ln w="38100">
              <a:solidFill>
                <a:schemeClr val="accent2"/>
              </a:solidFill>
              <a:beve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8" idx="3"/>
              <a:endCxn id="13" idx="2"/>
            </p:cNvCxnSpPr>
            <p:nvPr/>
          </p:nvCxnSpPr>
          <p:spPr>
            <a:xfrm flipV="1">
              <a:off x="6629400" y="2057400"/>
              <a:ext cx="685800" cy="228600"/>
            </a:xfrm>
            <a:prstGeom prst="straightConnector1">
              <a:avLst/>
            </a:prstGeom>
            <a:ln w="38100">
              <a:solidFill>
                <a:schemeClr val="accent2"/>
              </a:solidFill>
              <a:beve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8" idx="3"/>
              <a:endCxn id="14" idx="2"/>
            </p:cNvCxnSpPr>
            <p:nvPr/>
          </p:nvCxnSpPr>
          <p:spPr>
            <a:xfrm flipV="1">
              <a:off x="6629400" y="2209800"/>
              <a:ext cx="838200" cy="76200"/>
            </a:xfrm>
            <a:prstGeom prst="straightConnector1">
              <a:avLst/>
            </a:prstGeom>
            <a:ln w="38100">
              <a:solidFill>
                <a:schemeClr val="accent2"/>
              </a:solidFill>
              <a:beve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8" idx="3"/>
              <a:endCxn id="15" idx="2"/>
            </p:cNvCxnSpPr>
            <p:nvPr/>
          </p:nvCxnSpPr>
          <p:spPr>
            <a:xfrm>
              <a:off x="6629400" y="2286000"/>
              <a:ext cx="990600" cy="76200"/>
            </a:xfrm>
            <a:prstGeom prst="straightConnector1">
              <a:avLst/>
            </a:prstGeom>
            <a:ln w="38100">
              <a:solidFill>
                <a:schemeClr val="accent2"/>
              </a:solidFill>
              <a:beve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8" idx="3"/>
            </p:cNvCxnSpPr>
            <p:nvPr/>
          </p:nvCxnSpPr>
          <p:spPr>
            <a:xfrm>
              <a:off x="6629400" y="2286000"/>
              <a:ext cx="990600" cy="76200"/>
            </a:xfrm>
            <a:prstGeom prst="straightConnector1">
              <a:avLst/>
            </a:prstGeom>
            <a:ln w="38100">
              <a:solidFill>
                <a:schemeClr val="accent2"/>
              </a:solidFill>
              <a:beve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8" idx="3"/>
              <a:endCxn id="16" idx="2"/>
            </p:cNvCxnSpPr>
            <p:nvPr/>
          </p:nvCxnSpPr>
          <p:spPr>
            <a:xfrm>
              <a:off x="6629400" y="2286000"/>
              <a:ext cx="1143000" cy="228600"/>
            </a:xfrm>
            <a:prstGeom prst="straightConnector1">
              <a:avLst/>
            </a:prstGeom>
            <a:ln w="38100">
              <a:solidFill>
                <a:schemeClr val="accent2"/>
              </a:solidFill>
              <a:beve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18" idx="3"/>
              <a:endCxn id="17" idx="2"/>
            </p:cNvCxnSpPr>
            <p:nvPr/>
          </p:nvCxnSpPr>
          <p:spPr>
            <a:xfrm>
              <a:off x="6629400" y="2286000"/>
              <a:ext cx="1295400" cy="381000"/>
            </a:xfrm>
            <a:prstGeom prst="straightConnector1">
              <a:avLst/>
            </a:prstGeom>
            <a:ln w="38100">
              <a:solidFill>
                <a:schemeClr val="accent2"/>
              </a:solidFill>
              <a:beve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Remote Storage Digital Video Recorder (RS-DVR)</a:t>
            </a:r>
            <a:endParaRPr lang="en-US" dirty="0"/>
          </a:p>
        </p:txBody>
      </p:sp>
      <p:sp>
        <p:nvSpPr>
          <p:cNvPr id="4" name="Date Placeholder 3"/>
          <p:cNvSpPr>
            <a:spLocks noGrp="1"/>
          </p:cNvSpPr>
          <p:nvPr>
            <p:ph type="dt" sz="half" idx="10"/>
          </p:nvPr>
        </p:nvSpPr>
        <p:spPr/>
        <p:txBody>
          <a:bodyPr/>
          <a:lstStyle/>
          <a:p>
            <a:fld id="{F9D4C863-FD0D-44A9-8EB0-E2E64D01D298}" type="datetime1">
              <a:rPr lang="en-US" smtClean="0"/>
              <a:pPr/>
              <a:t>2/13/2012</a:t>
            </a:fld>
            <a:endParaRPr lang="en-US"/>
          </a:p>
        </p:txBody>
      </p:sp>
      <p:sp>
        <p:nvSpPr>
          <p:cNvPr id="5" name="Slide Number Placeholder 4"/>
          <p:cNvSpPr>
            <a:spLocks noGrp="1"/>
          </p:cNvSpPr>
          <p:nvPr>
            <p:ph type="sldNum" sz="quarter" idx="12"/>
          </p:nvPr>
        </p:nvSpPr>
        <p:spPr/>
        <p:txBody>
          <a:bodyPr/>
          <a:lstStyle/>
          <a:p>
            <a:fld id="{35631A8E-801F-401B-ACF7-711EAD65D5F0}" type="slidenum">
              <a:rPr lang="en-US" smtClean="0"/>
              <a:pPr/>
              <a:t>78</a:t>
            </a:fld>
            <a:endParaRPr lang="en-US"/>
          </a:p>
        </p:txBody>
      </p:sp>
      <p:sp>
        <p:nvSpPr>
          <p:cNvPr id="8" name="Cube 7"/>
          <p:cNvSpPr/>
          <p:nvPr/>
        </p:nvSpPr>
        <p:spPr>
          <a:xfrm>
            <a:off x="304800" y="1600200"/>
            <a:ext cx="2667000" cy="1295400"/>
          </a:xfrm>
          <a:prstGeom prst="cub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000" dirty="0" smtClean="0"/>
              <a:t>Cable Head-end</a:t>
            </a:r>
          </a:p>
        </p:txBody>
      </p:sp>
      <p:sp>
        <p:nvSpPr>
          <p:cNvPr id="10" name="Rectangle 9"/>
          <p:cNvSpPr/>
          <p:nvPr/>
        </p:nvSpPr>
        <p:spPr>
          <a:xfrm>
            <a:off x="914400" y="4876800"/>
            <a:ext cx="2133600" cy="9906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000" dirty="0" smtClean="0"/>
              <a:t>TV</a:t>
            </a:r>
          </a:p>
        </p:txBody>
      </p:sp>
      <p:sp>
        <p:nvSpPr>
          <p:cNvPr id="11" name="Rectangle 10"/>
          <p:cNvSpPr/>
          <p:nvPr/>
        </p:nvSpPr>
        <p:spPr>
          <a:xfrm>
            <a:off x="1028700" y="4419600"/>
            <a:ext cx="1905000" cy="304800"/>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000" dirty="0" smtClean="0"/>
              <a:t>Set Top Box</a:t>
            </a:r>
          </a:p>
        </p:txBody>
      </p:sp>
      <p:sp>
        <p:nvSpPr>
          <p:cNvPr id="17" name="Can 16"/>
          <p:cNvSpPr/>
          <p:nvPr/>
        </p:nvSpPr>
        <p:spPr>
          <a:xfrm>
            <a:off x="7239000" y="1752600"/>
            <a:ext cx="1219200" cy="1066800"/>
          </a:xfrm>
          <a:prstGeom prst="ca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000" dirty="0" smtClean="0"/>
              <a:t>Video Server</a:t>
            </a:r>
          </a:p>
        </p:txBody>
      </p:sp>
      <p:sp>
        <p:nvSpPr>
          <p:cNvPr id="18" name="Flowchart: Decision 17"/>
          <p:cNvSpPr/>
          <p:nvPr/>
        </p:nvSpPr>
        <p:spPr>
          <a:xfrm>
            <a:off x="3810000" y="1524000"/>
            <a:ext cx="2667000" cy="1524000"/>
          </a:xfrm>
          <a:prstGeom prst="flowChartDecisi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000" dirty="0" smtClean="0"/>
              <a:t>Channel Splitter</a:t>
            </a:r>
          </a:p>
        </p:txBody>
      </p:sp>
      <p:sp>
        <p:nvSpPr>
          <p:cNvPr id="20" name="Lightning Bolt 19"/>
          <p:cNvSpPr/>
          <p:nvPr/>
        </p:nvSpPr>
        <p:spPr>
          <a:xfrm rot="18379107">
            <a:off x="3137835" y="1815165"/>
            <a:ext cx="914400" cy="914400"/>
          </a:xfrm>
          <a:prstGeom prst="lightningBol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2000" dirty="0" err="1" smtClean="0"/>
          </a:p>
        </p:txBody>
      </p:sp>
      <p:cxnSp>
        <p:nvCxnSpPr>
          <p:cNvPr id="40" name="Straight Arrow Connector 39"/>
          <p:cNvCxnSpPr>
            <a:stCxn id="18" idx="3"/>
            <a:endCxn id="17" idx="2"/>
          </p:cNvCxnSpPr>
          <p:nvPr/>
        </p:nvCxnSpPr>
        <p:spPr>
          <a:xfrm>
            <a:off x="6477000" y="2286000"/>
            <a:ext cx="762000" cy="0"/>
          </a:xfrm>
          <a:prstGeom prst="straightConnector1">
            <a:avLst/>
          </a:prstGeom>
          <a:ln w="38100">
            <a:solidFill>
              <a:schemeClr val="accent2"/>
            </a:solidFill>
            <a:bevel/>
            <a:tailEnd type="arrow"/>
          </a:ln>
        </p:spPr>
        <p:style>
          <a:lnRef idx="1">
            <a:schemeClr val="accent1"/>
          </a:lnRef>
          <a:fillRef idx="0">
            <a:schemeClr val="accent1"/>
          </a:fillRef>
          <a:effectRef idx="0">
            <a:schemeClr val="accent1"/>
          </a:effectRef>
          <a:fontRef idx="minor">
            <a:schemeClr val="tx1"/>
          </a:fontRef>
        </p:style>
      </p:cxnSp>
      <p:sp>
        <p:nvSpPr>
          <p:cNvPr id="28" name="Lightning Bolt 27"/>
          <p:cNvSpPr/>
          <p:nvPr/>
        </p:nvSpPr>
        <p:spPr>
          <a:xfrm rot="12052328">
            <a:off x="1290353" y="3271552"/>
            <a:ext cx="914400" cy="914400"/>
          </a:xfrm>
          <a:prstGeom prst="lightningBol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2000" dirty="0" err="1"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Remote Storage Digital Video Recorder (RS-DVR)</a:t>
            </a:r>
            <a:endParaRPr lang="en-US" dirty="0"/>
          </a:p>
        </p:txBody>
      </p:sp>
      <p:sp>
        <p:nvSpPr>
          <p:cNvPr id="4" name="Date Placeholder 3"/>
          <p:cNvSpPr>
            <a:spLocks noGrp="1"/>
          </p:cNvSpPr>
          <p:nvPr>
            <p:ph type="dt" sz="half" idx="10"/>
          </p:nvPr>
        </p:nvSpPr>
        <p:spPr/>
        <p:txBody>
          <a:bodyPr/>
          <a:lstStyle/>
          <a:p>
            <a:fld id="{F9D4C863-FD0D-44A9-8EB0-E2E64D01D298}" type="datetime1">
              <a:rPr lang="en-US" smtClean="0"/>
              <a:pPr/>
              <a:t>2/13/2012</a:t>
            </a:fld>
            <a:endParaRPr lang="en-US"/>
          </a:p>
        </p:txBody>
      </p:sp>
      <p:sp>
        <p:nvSpPr>
          <p:cNvPr id="5" name="Slide Number Placeholder 4"/>
          <p:cNvSpPr>
            <a:spLocks noGrp="1"/>
          </p:cNvSpPr>
          <p:nvPr>
            <p:ph type="sldNum" sz="quarter" idx="12"/>
          </p:nvPr>
        </p:nvSpPr>
        <p:spPr/>
        <p:txBody>
          <a:bodyPr/>
          <a:lstStyle/>
          <a:p>
            <a:fld id="{35631A8E-801F-401B-ACF7-711EAD65D5F0}" type="slidenum">
              <a:rPr lang="en-US" smtClean="0"/>
              <a:pPr/>
              <a:t>79</a:t>
            </a:fld>
            <a:endParaRPr lang="en-US"/>
          </a:p>
        </p:txBody>
      </p:sp>
      <p:grpSp>
        <p:nvGrpSpPr>
          <p:cNvPr id="13" name="Group 12"/>
          <p:cNvGrpSpPr/>
          <p:nvPr/>
        </p:nvGrpSpPr>
        <p:grpSpPr>
          <a:xfrm>
            <a:off x="304800" y="1524000"/>
            <a:ext cx="8153400" cy="4343400"/>
            <a:chOff x="304800" y="1524000"/>
            <a:chExt cx="8153400" cy="4343400"/>
          </a:xfrm>
        </p:grpSpPr>
        <p:sp>
          <p:nvSpPr>
            <p:cNvPr id="8" name="Cube 7"/>
            <p:cNvSpPr/>
            <p:nvPr/>
          </p:nvSpPr>
          <p:spPr>
            <a:xfrm>
              <a:off x="304800" y="1600200"/>
              <a:ext cx="2667000" cy="1295400"/>
            </a:xfrm>
            <a:prstGeom prst="cub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000" dirty="0" smtClean="0"/>
                <a:t>Cable Head-end</a:t>
              </a:r>
            </a:p>
          </p:txBody>
        </p:sp>
        <p:sp>
          <p:nvSpPr>
            <p:cNvPr id="10" name="Rectangle 9"/>
            <p:cNvSpPr/>
            <p:nvPr/>
          </p:nvSpPr>
          <p:spPr>
            <a:xfrm>
              <a:off x="914400" y="4876800"/>
              <a:ext cx="2133600" cy="9906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000" dirty="0" smtClean="0"/>
                <a:t>TV</a:t>
              </a:r>
            </a:p>
          </p:txBody>
        </p:sp>
        <p:sp>
          <p:nvSpPr>
            <p:cNvPr id="11" name="Rectangle 10"/>
            <p:cNvSpPr/>
            <p:nvPr/>
          </p:nvSpPr>
          <p:spPr>
            <a:xfrm>
              <a:off x="1028700" y="4419600"/>
              <a:ext cx="1905000" cy="304800"/>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000" dirty="0" smtClean="0"/>
                <a:t>Set Top Box</a:t>
              </a:r>
            </a:p>
          </p:txBody>
        </p:sp>
        <p:sp>
          <p:nvSpPr>
            <p:cNvPr id="17" name="Can 16"/>
            <p:cNvSpPr/>
            <p:nvPr/>
          </p:nvSpPr>
          <p:spPr>
            <a:xfrm>
              <a:off x="7239000" y="1752600"/>
              <a:ext cx="1219200" cy="1066800"/>
            </a:xfrm>
            <a:prstGeom prst="ca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000" dirty="0" smtClean="0"/>
                <a:t>Video Server</a:t>
              </a:r>
            </a:p>
          </p:txBody>
        </p:sp>
        <p:sp>
          <p:nvSpPr>
            <p:cNvPr id="18" name="Flowchart: Decision 17"/>
            <p:cNvSpPr/>
            <p:nvPr/>
          </p:nvSpPr>
          <p:spPr>
            <a:xfrm>
              <a:off x="3810000" y="1524000"/>
              <a:ext cx="2667000" cy="1524000"/>
            </a:xfrm>
            <a:prstGeom prst="flowChartDecisi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000" dirty="0" smtClean="0"/>
                <a:t>Channel Splitter</a:t>
              </a:r>
            </a:p>
          </p:txBody>
        </p:sp>
        <p:sp>
          <p:nvSpPr>
            <p:cNvPr id="20" name="Lightning Bolt 19"/>
            <p:cNvSpPr/>
            <p:nvPr/>
          </p:nvSpPr>
          <p:spPr>
            <a:xfrm rot="7529501">
              <a:off x="2999896" y="1780696"/>
              <a:ext cx="914400" cy="914400"/>
            </a:xfrm>
            <a:prstGeom prst="lightningBol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2000" dirty="0" err="1" smtClean="0"/>
            </a:p>
          </p:txBody>
        </p:sp>
        <p:cxnSp>
          <p:nvCxnSpPr>
            <p:cNvPr id="40" name="Straight Arrow Connector 39"/>
            <p:cNvCxnSpPr>
              <a:stCxn id="17" idx="2"/>
              <a:endCxn id="18" idx="3"/>
            </p:cNvCxnSpPr>
            <p:nvPr/>
          </p:nvCxnSpPr>
          <p:spPr>
            <a:xfrm flipH="1">
              <a:off x="6477000" y="2286000"/>
              <a:ext cx="762000" cy="0"/>
            </a:xfrm>
            <a:prstGeom prst="straightConnector1">
              <a:avLst/>
            </a:prstGeom>
            <a:ln w="38100">
              <a:solidFill>
                <a:schemeClr val="accent2"/>
              </a:solidFill>
              <a:bevel/>
              <a:tailEnd type="arrow"/>
            </a:ln>
          </p:spPr>
          <p:style>
            <a:lnRef idx="1">
              <a:schemeClr val="accent1"/>
            </a:lnRef>
            <a:fillRef idx="0">
              <a:schemeClr val="accent1"/>
            </a:fillRef>
            <a:effectRef idx="0">
              <a:schemeClr val="accent1"/>
            </a:effectRef>
            <a:fontRef idx="minor">
              <a:schemeClr val="tx1"/>
            </a:fontRef>
          </p:style>
        </p:cxnSp>
        <p:sp>
          <p:nvSpPr>
            <p:cNvPr id="28" name="Lightning Bolt 27"/>
            <p:cNvSpPr/>
            <p:nvPr/>
          </p:nvSpPr>
          <p:spPr>
            <a:xfrm rot="1585944">
              <a:off x="1290353" y="3127524"/>
              <a:ext cx="914400" cy="914400"/>
            </a:xfrm>
            <a:prstGeom prst="lightningBol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2000" dirty="0" err="1" smtClean="0"/>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National Law Approaches</a:t>
            </a:r>
            <a:endParaRPr lang="en-US" dirty="0"/>
          </a:p>
        </p:txBody>
      </p:sp>
      <p:sp>
        <p:nvSpPr>
          <p:cNvPr id="8" name="Freeform 7"/>
          <p:cNvSpPr/>
          <p:nvPr/>
        </p:nvSpPr>
        <p:spPr>
          <a:xfrm>
            <a:off x="651306" y="1295398"/>
            <a:ext cx="3701980" cy="443865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00B05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90500" tIns="871220" rIns="0" bIns="871220" numCol="1" spcCol="1270" anchor="t" anchorCtr="0">
            <a:noAutofit/>
          </a:bodyPr>
          <a:lstStyle/>
          <a:p>
            <a:pPr lvl="0" defTabSz="1333500">
              <a:lnSpc>
                <a:spcPct val="90000"/>
              </a:lnSpc>
              <a:spcBef>
                <a:spcPct val="0"/>
              </a:spcBef>
              <a:spcAft>
                <a:spcPct val="35000"/>
              </a:spcAft>
            </a:pPr>
            <a:r>
              <a:rPr lang="en-US" sz="3000" dirty="0" smtClean="0">
                <a:solidFill>
                  <a:schemeClr val="bg1"/>
                </a:solidFill>
              </a:rPr>
              <a:t>Anglo American</a:t>
            </a:r>
          </a:p>
          <a:p>
            <a:pPr marL="228600" lvl="1" indent="-228600" defTabSz="1022350">
              <a:lnSpc>
                <a:spcPct val="90000"/>
              </a:lnSpc>
              <a:spcBef>
                <a:spcPct val="0"/>
              </a:spcBef>
              <a:spcAft>
                <a:spcPct val="15000"/>
              </a:spcAft>
              <a:buChar char="••"/>
            </a:pPr>
            <a:r>
              <a:rPr lang="en-US" sz="2300" dirty="0" smtClean="0">
                <a:solidFill>
                  <a:schemeClr val="bg1"/>
                </a:solidFill>
              </a:rPr>
              <a:t>Economic theory of copyright</a:t>
            </a:r>
          </a:p>
          <a:p>
            <a:pPr marL="228600" lvl="1" indent="-228600" defTabSz="1022350">
              <a:lnSpc>
                <a:spcPct val="90000"/>
              </a:lnSpc>
              <a:spcBef>
                <a:spcPct val="0"/>
              </a:spcBef>
              <a:spcAft>
                <a:spcPct val="15000"/>
              </a:spcAft>
              <a:buChar char="••"/>
            </a:pPr>
            <a:r>
              <a:rPr lang="en-US" sz="2300" dirty="0" smtClean="0">
                <a:solidFill>
                  <a:schemeClr val="bg1"/>
                </a:solidFill>
              </a:rPr>
              <a:t>Arrangement between society and creators</a:t>
            </a:r>
          </a:p>
          <a:p>
            <a:pPr marL="228600" lvl="1" indent="-228600" defTabSz="1022350">
              <a:lnSpc>
                <a:spcPct val="90000"/>
              </a:lnSpc>
              <a:spcBef>
                <a:spcPct val="0"/>
              </a:spcBef>
              <a:spcAft>
                <a:spcPct val="15000"/>
              </a:spcAft>
              <a:buChar char="••"/>
            </a:pPr>
            <a:r>
              <a:rPr lang="en-US" sz="2300" dirty="0" smtClean="0">
                <a:solidFill>
                  <a:schemeClr val="bg1"/>
                </a:solidFill>
              </a:rPr>
              <a:t>Economic incentive </a:t>
            </a:r>
            <a:br>
              <a:rPr lang="en-US" sz="2300" dirty="0" smtClean="0">
                <a:solidFill>
                  <a:schemeClr val="bg1"/>
                </a:solidFill>
              </a:rPr>
            </a:br>
            <a:r>
              <a:rPr lang="en-US" sz="2300" dirty="0" smtClean="0">
                <a:solidFill>
                  <a:schemeClr val="bg1"/>
                </a:solidFill>
              </a:rPr>
              <a:t>to create</a:t>
            </a:r>
          </a:p>
        </p:txBody>
      </p:sp>
      <p:sp>
        <p:nvSpPr>
          <p:cNvPr id="10" name="Freeform 9"/>
          <p:cNvSpPr/>
          <p:nvPr/>
        </p:nvSpPr>
        <p:spPr>
          <a:xfrm>
            <a:off x="4876800" y="1295400"/>
            <a:ext cx="3701979" cy="447039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FFC000"/>
          </a:solidFill>
          <a:scene3d>
            <a:camera prst="orthographicFront">
              <a:rot lat="0" lon="0" rev="10799999"/>
            </a:camera>
            <a:lightRig rig="threePt" dir="t"/>
          </a:scene3d>
          <a:sp3d/>
        </p:spPr>
        <p:style>
          <a:lnRef idx="2">
            <a:schemeClr val="lt1">
              <a:hueOff val="0"/>
              <a:satOff val="0"/>
              <a:lumOff val="0"/>
              <a:alphaOff val="0"/>
            </a:schemeClr>
          </a:lnRef>
          <a:fillRef idx="1">
            <a:scrgbClr r="0" g="0" b="0"/>
          </a:fillRef>
          <a:effectRef idx="0">
            <a:schemeClr val="accent2">
              <a:hueOff val="-12626159"/>
              <a:satOff val="-33013"/>
              <a:lumOff val="59019"/>
              <a:alphaOff val="0"/>
            </a:schemeClr>
          </a:effectRef>
          <a:fontRef idx="minor">
            <a:schemeClr val="lt1"/>
          </a:fontRef>
        </p:style>
        <p:txBody>
          <a:bodyPr spcFirstLastPara="0" vert="horz" wrap="square" lIns="190500" tIns="914400" rIns="193544" bIns="871220" numCol="1" spcCol="1270" anchor="t" anchorCtr="0">
            <a:noAutofit/>
            <a:flatTx/>
          </a:bodyPr>
          <a:lstStyle/>
          <a:p>
            <a:pPr lvl="0" defTabSz="1333500">
              <a:lnSpc>
                <a:spcPct val="90000"/>
              </a:lnSpc>
              <a:spcBef>
                <a:spcPct val="0"/>
              </a:spcBef>
              <a:spcAft>
                <a:spcPct val="35000"/>
              </a:spcAft>
            </a:pPr>
            <a:r>
              <a:rPr lang="en-US" sz="3000" dirty="0" smtClean="0">
                <a:solidFill>
                  <a:schemeClr val="tx1"/>
                </a:solidFill>
              </a:rPr>
              <a:t>Continental</a:t>
            </a:r>
          </a:p>
          <a:p>
            <a:pPr marL="228600" lvl="1" indent="-228600" defTabSz="1022350">
              <a:lnSpc>
                <a:spcPct val="90000"/>
              </a:lnSpc>
              <a:spcBef>
                <a:spcPct val="0"/>
              </a:spcBef>
              <a:spcAft>
                <a:spcPct val="15000"/>
              </a:spcAft>
              <a:buChar char="••"/>
            </a:pPr>
            <a:r>
              <a:rPr lang="en-US" sz="2300" dirty="0" smtClean="0">
                <a:solidFill>
                  <a:schemeClr val="tx1"/>
                </a:solidFill>
              </a:rPr>
              <a:t>Personal rights reside with author (moral rights)</a:t>
            </a:r>
          </a:p>
          <a:p>
            <a:pPr marL="228600" lvl="1" indent="-228600" defTabSz="1022350">
              <a:lnSpc>
                <a:spcPct val="90000"/>
              </a:lnSpc>
              <a:spcBef>
                <a:spcPct val="0"/>
              </a:spcBef>
              <a:spcAft>
                <a:spcPct val="15000"/>
              </a:spcAft>
              <a:buChar char="••"/>
            </a:pPr>
            <a:r>
              <a:rPr lang="en-US" sz="2300" dirty="0" smtClean="0">
                <a:solidFill>
                  <a:schemeClr val="tx1"/>
                </a:solidFill>
              </a:rPr>
              <a:t>No transfer of rights</a:t>
            </a:r>
          </a:p>
          <a:p>
            <a:pPr marL="228600" lvl="1" indent="-228600" defTabSz="1022350">
              <a:lnSpc>
                <a:spcPct val="90000"/>
              </a:lnSpc>
              <a:spcBef>
                <a:spcPct val="0"/>
              </a:spcBef>
              <a:spcAft>
                <a:spcPct val="15000"/>
              </a:spcAft>
              <a:buChar char="••"/>
            </a:pPr>
            <a:r>
              <a:rPr lang="en-US" sz="2300" dirty="0" smtClean="0">
                <a:solidFill>
                  <a:schemeClr val="tx1"/>
                </a:solidFill>
              </a:rPr>
              <a:t>Napoleonic Code and its descendants </a:t>
            </a:r>
          </a:p>
        </p:txBody>
      </p:sp>
      <p:sp>
        <p:nvSpPr>
          <p:cNvPr id="18" name="Oval 17"/>
          <p:cNvSpPr/>
          <p:nvPr/>
        </p:nvSpPr>
        <p:spPr>
          <a:xfrm>
            <a:off x="4819650" y="4838700"/>
            <a:ext cx="4096512" cy="1066800"/>
          </a:xfrm>
          <a:prstGeom prst="ellipse">
            <a:avLst/>
          </a:prstGeom>
          <a:solidFill>
            <a:schemeClr val="accent6">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fontAlgn="auto">
              <a:spcBef>
                <a:spcPts val="0"/>
              </a:spcBef>
              <a:spcAft>
                <a:spcPts val="0"/>
              </a:spcAft>
              <a:defRPr/>
            </a:pPr>
            <a:r>
              <a:rPr lang="en-US" sz="1800" dirty="0">
                <a:solidFill>
                  <a:schemeClr val="tx1"/>
                </a:solidFill>
              </a:rPr>
              <a:t>  Western European Countries, </a:t>
            </a:r>
            <a:br>
              <a:rPr lang="en-US" sz="1800" dirty="0">
                <a:solidFill>
                  <a:schemeClr val="tx1"/>
                </a:solidFill>
              </a:rPr>
            </a:br>
            <a:r>
              <a:rPr lang="en-US" sz="1800" dirty="0">
                <a:solidFill>
                  <a:schemeClr val="tx1"/>
                </a:solidFill>
              </a:rPr>
              <a:t>China, Japan</a:t>
            </a:r>
          </a:p>
        </p:txBody>
      </p:sp>
      <p:sp>
        <p:nvSpPr>
          <p:cNvPr id="16" name="Oval 15"/>
          <p:cNvSpPr/>
          <p:nvPr/>
        </p:nvSpPr>
        <p:spPr>
          <a:xfrm>
            <a:off x="400050" y="4914900"/>
            <a:ext cx="4095750" cy="1069848"/>
          </a:xfrm>
          <a:prstGeom prst="ellipse">
            <a:avLst/>
          </a:prstGeom>
          <a:solidFill>
            <a:schemeClr val="accent6">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sz="1800" dirty="0">
                <a:solidFill>
                  <a:schemeClr val="tx1"/>
                </a:solidFill>
              </a:rPr>
              <a:t>England, </a:t>
            </a:r>
            <a:r>
              <a:rPr lang="en-US" sz="1800" dirty="0" smtClean="0">
                <a:solidFill>
                  <a:schemeClr val="tx1"/>
                </a:solidFill>
              </a:rPr>
              <a:t>Canada, </a:t>
            </a:r>
            <a:br>
              <a:rPr lang="en-US" sz="1800" dirty="0" smtClean="0">
                <a:solidFill>
                  <a:schemeClr val="tx1"/>
                </a:solidFill>
              </a:rPr>
            </a:br>
            <a:r>
              <a:rPr lang="en-US" sz="1800" dirty="0" smtClean="0">
                <a:solidFill>
                  <a:schemeClr val="tx1"/>
                </a:solidFill>
              </a:rPr>
              <a:t>Australia</a:t>
            </a:r>
            <a:r>
              <a:rPr lang="en-US" sz="1800" dirty="0">
                <a:solidFill>
                  <a:schemeClr val="tx1"/>
                </a:solidFill>
              </a:rPr>
              <a:t>, </a:t>
            </a:r>
            <a:r>
              <a:rPr lang="en-US" sz="1800" dirty="0" smtClean="0">
                <a:solidFill>
                  <a:schemeClr val="tx1"/>
                </a:solidFill>
              </a:rPr>
              <a:t>New </a:t>
            </a:r>
            <a:r>
              <a:rPr lang="en-US" sz="1800" dirty="0">
                <a:solidFill>
                  <a:schemeClr val="tx1"/>
                </a:solidFill>
              </a:rPr>
              <a:t>Zealand, India, </a:t>
            </a:r>
            <a:r>
              <a:rPr lang="en-US" sz="1800" dirty="0" smtClean="0">
                <a:solidFill>
                  <a:schemeClr val="tx1"/>
                </a:solidFill>
              </a:rPr>
              <a:t>United </a:t>
            </a:r>
            <a:r>
              <a:rPr lang="en-US" sz="1800" dirty="0">
                <a:solidFill>
                  <a:schemeClr val="tx1"/>
                </a:solidFill>
              </a:rPr>
              <a:t>States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ppt_x"/>
                                          </p:val>
                                        </p:tav>
                                        <p:tav tm="100000">
                                          <p:val>
                                            <p:strVal val="#ppt_x"/>
                                          </p:val>
                                        </p:tav>
                                      </p:tavLst>
                                    </p:anim>
                                    <p:anim calcmode="lin" valueType="num">
                                      <p:cBhvr additive="base">
                                        <p:cTn id="18" dur="10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1000" fill="hold"/>
                                        <p:tgtEl>
                                          <p:spTgt spid="18"/>
                                        </p:tgtEl>
                                        <p:attrNameLst>
                                          <p:attrName>ppt_x</p:attrName>
                                        </p:attrNameLst>
                                      </p:cBhvr>
                                      <p:tavLst>
                                        <p:tav tm="0">
                                          <p:val>
                                            <p:strVal val="#ppt_x"/>
                                          </p:val>
                                        </p:tav>
                                        <p:tav tm="100000">
                                          <p:val>
                                            <p:strVal val="#ppt_x"/>
                                          </p:val>
                                        </p:tav>
                                      </p:tavLst>
                                    </p:anim>
                                    <p:anim calcmode="lin" valueType="num">
                                      <p:cBhvr additive="base">
                                        <p:cTn id="22"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8" grpId="0" animBg="1"/>
      <p:bldP spid="16"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latin typeface="Gloucester MT Extra Condensed" pitchFamily="18" charset="0"/>
              </a:rPr>
              <a:t>Twentieth Century Fox Film v. Cablevision Sys.</a:t>
            </a:r>
            <a:endParaRPr lang="en-US" sz="4000" b="1" dirty="0">
              <a:latin typeface="Gloucester MT Extra Condensed" pitchFamily="18" charset="0"/>
            </a:endParaRPr>
          </a:p>
        </p:txBody>
      </p:sp>
      <p:graphicFrame>
        <p:nvGraphicFramePr>
          <p:cNvPr id="6" name="Content Placeholder 5"/>
          <p:cNvGraphicFramePr>
            <a:graphicFrameLocks noGrp="1"/>
          </p:cNvGraphicFramePr>
          <p:nvPr>
            <p:ph idx="1"/>
          </p:nvPr>
        </p:nvGraphicFramePr>
        <p:xfrm>
          <a:off x="228600" y="1447800"/>
          <a:ext cx="86868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F9D4C863-FD0D-44A9-8EB0-E2E64D01D298}" type="datetime1">
              <a:rPr lang="en-US" smtClean="0"/>
              <a:pPr/>
              <a:t>2/13/2012</a:t>
            </a:fld>
            <a:endParaRPr lang="en-US"/>
          </a:p>
        </p:txBody>
      </p:sp>
      <p:sp>
        <p:nvSpPr>
          <p:cNvPr id="5" name="Slide Number Placeholder 4"/>
          <p:cNvSpPr>
            <a:spLocks noGrp="1"/>
          </p:cNvSpPr>
          <p:nvPr>
            <p:ph type="sldNum" sz="quarter" idx="12"/>
          </p:nvPr>
        </p:nvSpPr>
        <p:spPr/>
        <p:txBody>
          <a:bodyPr/>
          <a:lstStyle/>
          <a:p>
            <a:fld id="{35631A8E-801F-401B-ACF7-711EAD65D5F0}" type="slidenum">
              <a:rPr lang="en-US" smtClean="0"/>
              <a:pPr/>
              <a:t>80</a:t>
            </a:fld>
            <a:endParaRPr lang="en-US"/>
          </a:p>
        </p:txBody>
      </p:sp>
      <p:sp>
        <p:nvSpPr>
          <p:cNvPr id="7" name="Rectangle 6"/>
          <p:cNvSpPr/>
          <p:nvPr/>
        </p:nvSpPr>
        <p:spPr>
          <a:xfrm>
            <a:off x="3800461" y="5791200"/>
            <a:ext cx="5267339" cy="461665"/>
          </a:xfrm>
          <a:prstGeom prst="rect">
            <a:avLst/>
          </a:prstGeom>
        </p:spPr>
        <p:txBody>
          <a:bodyPr wrap="none">
            <a:spAutoFit/>
          </a:bodyPr>
          <a:lstStyle/>
          <a:p>
            <a:pPr algn="r"/>
            <a:r>
              <a:rPr lang="en-US" sz="2400" b="1" dirty="0" smtClean="0">
                <a:latin typeface="Gloucester MT Extra Condensed" pitchFamily="18" charset="0"/>
              </a:rPr>
              <a:t>Twentieth Century Fox Film v. Cablevision Sys.- 2007-2008</a:t>
            </a:r>
            <a:endParaRPr lang="en-US" sz="2400"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Cablevision and Sony</a:t>
            </a:r>
            <a:endParaRPr lang="en-US" sz="3200" dirty="0"/>
          </a:p>
        </p:txBody>
      </p:sp>
      <p:sp>
        <p:nvSpPr>
          <p:cNvPr id="3" name="Content Placeholder 2"/>
          <p:cNvSpPr>
            <a:spLocks noGrp="1"/>
          </p:cNvSpPr>
          <p:nvPr>
            <p:ph idx="1"/>
          </p:nvPr>
        </p:nvSpPr>
        <p:spPr/>
        <p:txBody>
          <a:bodyPr/>
          <a:lstStyle/>
          <a:p>
            <a:r>
              <a:rPr lang="en-US" dirty="0" smtClean="0"/>
              <a:t>Designed to fit existing law</a:t>
            </a:r>
          </a:p>
          <a:p>
            <a:r>
              <a:rPr lang="en-US" dirty="0" smtClean="0"/>
              <a:t>Respected existing usage models</a:t>
            </a:r>
          </a:p>
          <a:p>
            <a:pPr lvl="1"/>
            <a:r>
              <a:rPr lang="en-US" dirty="0" smtClean="0"/>
              <a:t>Didn’t seek to authorize obviously infringing use</a:t>
            </a:r>
          </a:p>
          <a:p>
            <a:r>
              <a:rPr lang="en-US" dirty="0" smtClean="0"/>
              <a:t>Prepared for litigation</a:t>
            </a:r>
          </a:p>
          <a:p>
            <a:r>
              <a:rPr lang="en-US" dirty="0" smtClean="0"/>
              <a:t>Good citizen behavior</a:t>
            </a:r>
          </a:p>
          <a:p>
            <a:pPr lvl="1"/>
            <a:r>
              <a:rPr lang="en-US" dirty="0" smtClean="0"/>
              <a:t>no “our customers are pirates” e-mails</a:t>
            </a:r>
          </a:p>
        </p:txBody>
      </p:sp>
      <p:sp>
        <p:nvSpPr>
          <p:cNvPr id="4" name="Date Placeholder 3"/>
          <p:cNvSpPr>
            <a:spLocks noGrp="1"/>
          </p:cNvSpPr>
          <p:nvPr>
            <p:ph type="dt" sz="half" idx="10"/>
          </p:nvPr>
        </p:nvSpPr>
        <p:spPr/>
        <p:txBody>
          <a:bodyPr/>
          <a:lstStyle/>
          <a:p>
            <a:fld id="{F9D4C863-FD0D-44A9-8EB0-E2E64D01D298}" type="datetime1">
              <a:rPr lang="en-US" smtClean="0"/>
              <a:pPr/>
              <a:t>2/13/2012</a:t>
            </a:fld>
            <a:endParaRPr lang="en-US"/>
          </a:p>
        </p:txBody>
      </p:sp>
      <p:sp>
        <p:nvSpPr>
          <p:cNvPr id="5" name="Slide Number Placeholder 4"/>
          <p:cNvSpPr>
            <a:spLocks noGrp="1"/>
          </p:cNvSpPr>
          <p:nvPr>
            <p:ph type="sldNum" sz="quarter" idx="12"/>
          </p:nvPr>
        </p:nvSpPr>
        <p:spPr/>
        <p:txBody>
          <a:bodyPr/>
          <a:lstStyle/>
          <a:p>
            <a:fld id="{35631A8E-801F-401B-ACF7-711EAD65D5F0}" type="slidenum">
              <a:rPr lang="en-US" smtClean="0"/>
              <a:pPr/>
              <a:t>81</a:t>
            </a:fld>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paperback.jpg"/>
          <p:cNvPicPr>
            <a:picLocks noGrp="1" noChangeAspect="1"/>
          </p:cNvPicPr>
          <p:nvPr>
            <p:ph type="pic" idx="1"/>
          </p:nvPr>
        </p:nvPicPr>
        <p:blipFill>
          <a:blip r:embed="rId2" cstate="print"/>
          <a:srcRect l="9083" r="9083"/>
          <a:stretch>
            <a:fillRect/>
          </a:stretch>
        </p:blipFill>
        <p:spPr>
          <a:xfrm>
            <a:off x="3200400" y="533400"/>
            <a:ext cx="5486400" cy="5029200"/>
          </a:xfrm>
        </p:spPr>
      </p:pic>
      <p:sp>
        <p:nvSpPr>
          <p:cNvPr id="7" name="Text Placeholder 6"/>
          <p:cNvSpPr>
            <a:spLocks noGrp="1"/>
          </p:cNvSpPr>
          <p:nvPr>
            <p:ph type="body" sz="half" idx="2"/>
          </p:nvPr>
        </p:nvSpPr>
        <p:spPr>
          <a:xfrm>
            <a:off x="457200" y="533400"/>
            <a:ext cx="2590800" cy="5029200"/>
          </a:xfrm>
        </p:spPr>
        <p:txBody>
          <a:bodyPr anchor="ctr" anchorCtr="0">
            <a:normAutofit/>
          </a:bodyPr>
          <a:lstStyle/>
          <a:p>
            <a:r>
              <a:rPr lang="en-US" sz="3200" dirty="0" smtClean="0"/>
              <a:t>Copyright for Innovators</a:t>
            </a:r>
            <a:endParaRPr lang="en-US" sz="3200" dirty="0"/>
          </a:p>
        </p:txBody>
      </p:sp>
      <p:sp>
        <p:nvSpPr>
          <p:cNvPr id="4" name="Date Placeholder 3"/>
          <p:cNvSpPr>
            <a:spLocks noGrp="1"/>
          </p:cNvSpPr>
          <p:nvPr>
            <p:ph type="dt" sz="half" idx="10"/>
          </p:nvPr>
        </p:nvSpPr>
        <p:spPr/>
        <p:txBody>
          <a:bodyPr/>
          <a:lstStyle/>
          <a:p>
            <a:fld id="{F9D4C863-FD0D-44A9-8EB0-E2E64D01D298}" type="datetime1">
              <a:rPr lang="en-US" smtClean="0"/>
              <a:pPr/>
              <a:t>2/13/2012</a:t>
            </a:fld>
            <a:endParaRPr lang="en-US"/>
          </a:p>
        </p:txBody>
      </p:sp>
      <p:sp>
        <p:nvSpPr>
          <p:cNvPr id="5" name="Slide Number Placeholder 4"/>
          <p:cNvSpPr>
            <a:spLocks noGrp="1"/>
          </p:cNvSpPr>
          <p:nvPr>
            <p:ph type="sldNum" sz="quarter" idx="12"/>
          </p:nvPr>
        </p:nvSpPr>
        <p:spPr/>
        <p:txBody>
          <a:bodyPr/>
          <a:lstStyle/>
          <a:p>
            <a:fld id="{35631A8E-801F-401B-ACF7-711EAD65D5F0}" type="slidenum">
              <a:rPr lang="en-US" smtClean="0"/>
              <a:pPr/>
              <a:t>82</a:t>
            </a:fld>
            <a:endParaRPr 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we learn from this?</a:t>
            </a:r>
            <a:endParaRPr lang="en-US" dirty="0"/>
          </a:p>
        </p:txBody>
      </p:sp>
      <p:sp>
        <p:nvSpPr>
          <p:cNvPr id="3" name="Content Placeholder 2"/>
          <p:cNvSpPr>
            <a:spLocks noGrp="1"/>
          </p:cNvSpPr>
          <p:nvPr>
            <p:ph idx="1"/>
          </p:nvPr>
        </p:nvSpPr>
        <p:spPr/>
        <p:txBody>
          <a:bodyPr/>
          <a:lstStyle/>
          <a:p>
            <a:r>
              <a:rPr lang="en-US" sz="2800" dirty="0" smtClean="0"/>
              <a:t>Copyright is copyright</a:t>
            </a:r>
          </a:p>
          <a:p>
            <a:r>
              <a:rPr lang="en-US" sz="2800" dirty="0" smtClean="0"/>
              <a:t>What affects </a:t>
            </a:r>
          </a:p>
          <a:p>
            <a:pPr lvl="1"/>
            <a:r>
              <a:rPr lang="en-US" sz="2400" dirty="0" smtClean="0"/>
              <a:t>TV</a:t>
            </a:r>
          </a:p>
          <a:p>
            <a:pPr lvl="1"/>
            <a:r>
              <a:rPr lang="en-US" sz="2400" dirty="0" smtClean="0"/>
              <a:t>Movies</a:t>
            </a:r>
          </a:p>
          <a:p>
            <a:pPr lvl="1"/>
            <a:r>
              <a:rPr lang="en-US" sz="2400" dirty="0" smtClean="0"/>
              <a:t>Music</a:t>
            </a:r>
          </a:p>
          <a:p>
            <a:r>
              <a:rPr lang="en-US" sz="2800" dirty="0" smtClean="0"/>
              <a:t>Affects books and publishing in the same way</a:t>
            </a:r>
          </a:p>
        </p:txBody>
      </p:sp>
      <p:sp>
        <p:nvSpPr>
          <p:cNvPr id="4" name="Date Placeholder 3"/>
          <p:cNvSpPr>
            <a:spLocks noGrp="1"/>
          </p:cNvSpPr>
          <p:nvPr>
            <p:ph type="dt" sz="half" idx="10"/>
          </p:nvPr>
        </p:nvSpPr>
        <p:spPr/>
        <p:txBody>
          <a:bodyPr/>
          <a:lstStyle/>
          <a:p>
            <a:fld id="{F9D4C863-FD0D-44A9-8EB0-E2E64D01D298}" type="datetime1">
              <a:rPr lang="en-US" smtClean="0"/>
              <a:pPr/>
              <a:t>2/13/2012</a:t>
            </a:fld>
            <a:endParaRPr lang="en-US"/>
          </a:p>
        </p:txBody>
      </p:sp>
      <p:sp>
        <p:nvSpPr>
          <p:cNvPr id="5" name="Slide Number Placeholder 4"/>
          <p:cNvSpPr>
            <a:spLocks noGrp="1"/>
          </p:cNvSpPr>
          <p:nvPr>
            <p:ph type="sldNum" sz="quarter" idx="12"/>
          </p:nvPr>
        </p:nvSpPr>
        <p:spPr/>
        <p:txBody>
          <a:bodyPr/>
          <a:lstStyle/>
          <a:p>
            <a:fld id="{35631A8E-801F-401B-ACF7-711EAD65D5F0}" type="slidenum">
              <a:rPr lang="en-US" smtClean="0"/>
              <a:pPr/>
              <a:t>83</a:t>
            </a:fld>
            <a:endParaRPr 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Random House v. Rosetta - 2001</a:t>
            </a:r>
            <a:endParaRPr lang="en-US" sz="3600" dirty="0"/>
          </a:p>
        </p:txBody>
      </p:sp>
      <p:sp>
        <p:nvSpPr>
          <p:cNvPr id="3" name="Content Placeholder 2"/>
          <p:cNvSpPr>
            <a:spLocks noGrp="1"/>
          </p:cNvSpPr>
          <p:nvPr>
            <p:ph idx="1"/>
          </p:nvPr>
        </p:nvSpPr>
        <p:spPr/>
        <p:txBody>
          <a:bodyPr/>
          <a:lstStyle/>
          <a:p>
            <a:r>
              <a:rPr lang="en-US" dirty="0" smtClean="0"/>
              <a:t>Rosetta agreed to eBooks by established authors</a:t>
            </a:r>
          </a:p>
          <a:p>
            <a:pPr lvl="1"/>
            <a:r>
              <a:rPr lang="en-US" dirty="0" smtClean="0"/>
              <a:t>Books published long before digital publication was established</a:t>
            </a:r>
          </a:p>
          <a:p>
            <a:r>
              <a:rPr lang="en-US" dirty="0" smtClean="0"/>
              <a:t>Random House sued</a:t>
            </a:r>
          </a:p>
          <a:p>
            <a:pPr lvl="1"/>
            <a:r>
              <a:rPr lang="en-US" dirty="0" smtClean="0"/>
              <a:t>Exclusive rights to “print, publish, and sell in book form”</a:t>
            </a:r>
          </a:p>
          <a:p>
            <a:pPr lvl="1"/>
            <a:r>
              <a:rPr lang="en-US" dirty="0" smtClean="0"/>
              <a:t>Argued that “book form” included eBooks</a:t>
            </a:r>
          </a:p>
          <a:p>
            <a:pPr lvl="1"/>
            <a:r>
              <a:rPr lang="en-US" dirty="0" smtClean="0"/>
              <a:t>Sought an injunction to stop Rosetta from proceeding</a:t>
            </a:r>
          </a:p>
          <a:p>
            <a:r>
              <a:rPr lang="en-US" dirty="0" smtClean="0"/>
              <a:t>Injunction denied at trial and appeal</a:t>
            </a:r>
          </a:p>
          <a:p>
            <a:r>
              <a:rPr lang="en-US" dirty="0" smtClean="0"/>
              <a:t>Rosetta and Random House settled</a:t>
            </a:r>
          </a:p>
        </p:txBody>
      </p:sp>
      <p:sp>
        <p:nvSpPr>
          <p:cNvPr id="4" name="Date Placeholder 3"/>
          <p:cNvSpPr>
            <a:spLocks noGrp="1"/>
          </p:cNvSpPr>
          <p:nvPr>
            <p:ph type="dt" sz="half" idx="10"/>
          </p:nvPr>
        </p:nvSpPr>
        <p:spPr/>
        <p:txBody>
          <a:bodyPr/>
          <a:lstStyle/>
          <a:p>
            <a:fld id="{F9D4C863-FD0D-44A9-8EB0-E2E64D01D298}" type="datetime1">
              <a:rPr lang="en-US" smtClean="0"/>
              <a:pPr/>
              <a:t>2/13/2012</a:t>
            </a:fld>
            <a:endParaRPr lang="en-US"/>
          </a:p>
        </p:txBody>
      </p:sp>
      <p:sp>
        <p:nvSpPr>
          <p:cNvPr id="5" name="Slide Number Placeholder 4"/>
          <p:cNvSpPr>
            <a:spLocks noGrp="1"/>
          </p:cNvSpPr>
          <p:nvPr>
            <p:ph type="sldNum" sz="quarter" idx="12"/>
          </p:nvPr>
        </p:nvSpPr>
        <p:spPr/>
        <p:txBody>
          <a:bodyPr/>
          <a:lstStyle/>
          <a:p>
            <a:fld id="{35631A8E-801F-401B-ACF7-711EAD65D5F0}" type="slidenum">
              <a:rPr lang="en-US" smtClean="0"/>
              <a:pPr/>
              <a:t>84</a:t>
            </a:fld>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eBooks and “in Book Form”:</a:t>
            </a:r>
            <a:br>
              <a:rPr lang="en-US" sz="3200" dirty="0" smtClean="0"/>
            </a:br>
            <a:r>
              <a:rPr lang="en-US" sz="3200" dirty="0" smtClean="0"/>
              <a:t>The digital battleground for the print backlist</a:t>
            </a:r>
            <a:endParaRPr lang="en-US" sz="3200" dirty="0"/>
          </a:p>
        </p:txBody>
      </p:sp>
      <p:graphicFrame>
        <p:nvGraphicFramePr>
          <p:cNvPr id="6" name="Content Placeholder 5"/>
          <p:cNvGraphicFramePr>
            <a:graphicFrameLocks noGrp="1"/>
          </p:cNvGraphicFramePr>
          <p:nvPr>
            <p:ph idx="1"/>
          </p:nvPr>
        </p:nvGraphicFramePr>
        <p:xfrm>
          <a:off x="457200" y="1447800"/>
          <a:ext cx="82296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F9D4C863-FD0D-44A9-8EB0-E2E64D01D298}" type="datetime1">
              <a:rPr lang="en-US" smtClean="0"/>
              <a:pPr/>
              <a:t>2/13/2012</a:t>
            </a:fld>
            <a:endParaRPr lang="en-US"/>
          </a:p>
        </p:txBody>
      </p:sp>
      <p:sp>
        <p:nvSpPr>
          <p:cNvPr id="5" name="Slide Number Placeholder 4"/>
          <p:cNvSpPr>
            <a:spLocks noGrp="1"/>
          </p:cNvSpPr>
          <p:nvPr>
            <p:ph type="sldNum" sz="quarter" idx="12"/>
          </p:nvPr>
        </p:nvSpPr>
        <p:spPr/>
        <p:txBody>
          <a:bodyPr/>
          <a:lstStyle/>
          <a:p>
            <a:fld id="{35631A8E-801F-401B-ACF7-711EAD65D5F0}" type="slidenum">
              <a:rPr lang="en-US" smtClean="0"/>
              <a:pPr/>
              <a:t>85</a:t>
            </a:fld>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Copyright in motion</a:t>
            </a:r>
            <a:endParaRPr lang="en-US" sz="3600" dirty="0"/>
          </a:p>
        </p:txBody>
      </p:sp>
      <p:sp>
        <p:nvSpPr>
          <p:cNvPr id="3" name="Content Placeholder 2"/>
          <p:cNvSpPr>
            <a:spLocks noGrp="1"/>
          </p:cNvSpPr>
          <p:nvPr>
            <p:ph idx="1"/>
          </p:nvPr>
        </p:nvSpPr>
        <p:spPr/>
        <p:txBody>
          <a:bodyPr/>
          <a:lstStyle/>
          <a:p>
            <a:r>
              <a:rPr lang="en-US" sz="3200" dirty="0" smtClean="0"/>
              <a:t>Technology changes</a:t>
            </a:r>
          </a:p>
          <a:p>
            <a:pPr lvl="1"/>
            <a:r>
              <a:rPr lang="en-US" sz="2400" dirty="0" smtClean="0"/>
              <a:t>Copyright follows</a:t>
            </a:r>
          </a:p>
          <a:p>
            <a:r>
              <a:rPr lang="en-US" sz="3200" dirty="0" smtClean="0"/>
              <a:t>How do we succeed?</a:t>
            </a:r>
          </a:p>
          <a:p>
            <a:pPr lvl="1"/>
            <a:r>
              <a:rPr lang="en-US" sz="2400" dirty="0" smtClean="0"/>
              <a:t>Walk carefully on new ground, like Sony</a:t>
            </a:r>
          </a:p>
          <a:p>
            <a:pPr lvl="1"/>
            <a:r>
              <a:rPr lang="en-US" sz="2400" dirty="0" smtClean="0"/>
              <a:t>Help the law catch up, like Cablevision</a:t>
            </a:r>
          </a:p>
          <a:p>
            <a:pPr lvl="1"/>
            <a:r>
              <a:rPr lang="en-US" sz="2400" dirty="0" smtClean="0"/>
              <a:t>Know what rights we own</a:t>
            </a:r>
          </a:p>
          <a:p>
            <a:pPr lvl="1"/>
            <a:r>
              <a:rPr lang="en-US" sz="2400" dirty="0" smtClean="0"/>
              <a:t>Understand new technologies, study new legislation</a:t>
            </a:r>
          </a:p>
          <a:p>
            <a:r>
              <a:rPr lang="en-US" sz="2800" dirty="0" smtClean="0"/>
              <a:t>And keep pushing ahead!</a:t>
            </a:r>
            <a:endParaRPr lang="en-US" sz="2800" dirty="0"/>
          </a:p>
        </p:txBody>
      </p:sp>
      <p:sp>
        <p:nvSpPr>
          <p:cNvPr id="4" name="Date Placeholder 3"/>
          <p:cNvSpPr>
            <a:spLocks noGrp="1"/>
          </p:cNvSpPr>
          <p:nvPr>
            <p:ph type="dt" sz="half" idx="10"/>
          </p:nvPr>
        </p:nvSpPr>
        <p:spPr/>
        <p:txBody>
          <a:bodyPr/>
          <a:lstStyle/>
          <a:p>
            <a:fld id="{F9D4C863-FD0D-44A9-8EB0-E2E64D01D298}" type="datetime1">
              <a:rPr lang="en-US" smtClean="0"/>
              <a:pPr/>
              <a:t>2/13/2012</a:t>
            </a:fld>
            <a:endParaRPr lang="en-US"/>
          </a:p>
        </p:txBody>
      </p:sp>
      <p:sp>
        <p:nvSpPr>
          <p:cNvPr id="5" name="Slide Number Placeholder 4"/>
          <p:cNvSpPr>
            <a:spLocks noGrp="1"/>
          </p:cNvSpPr>
          <p:nvPr>
            <p:ph type="sldNum" sz="quarter" idx="12"/>
          </p:nvPr>
        </p:nvSpPr>
        <p:spPr/>
        <p:txBody>
          <a:bodyPr/>
          <a:lstStyle/>
          <a:p>
            <a:fld id="{35631A8E-801F-401B-ACF7-711EAD65D5F0}" type="slidenum">
              <a:rPr lang="en-US" smtClean="0"/>
              <a:pPr/>
              <a:t>86</a:t>
            </a:fld>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
        <p:nvSpPr>
          <p:cNvPr id="3" name="Subtitle 2"/>
          <p:cNvSpPr>
            <a:spLocks noGrp="1"/>
          </p:cNvSpPr>
          <p:nvPr>
            <p:ph type="subTitle" idx="1"/>
          </p:nvPr>
        </p:nvSpPr>
        <p:spPr/>
        <p:txBody>
          <a:bodyPr/>
          <a:lstStyle/>
          <a:p>
            <a:r>
              <a:rPr lang="en-US" dirty="0" smtClean="0"/>
              <a:t>Skott Klebe</a:t>
            </a:r>
          </a:p>
          <a:p>
            <a:r>
              <a:rPr lang="en-US" dirty="0" smtClean="0"/>
              <a:t>Ed Colleran</a:t>
            </a:r>
            <a:endParaRPr lang="en-US" dirty="0"/>
          </a:p>
        </p:txBody>
      </p:sp>
      <p:sp>
        <p:nvSpPr>
          <p:cNvPr id="4" name="Text Placeholder 3"/>
          <p:cNvSpPr>
            <a:spLocks noGrp="1"/>
          </p:cNvSpPr>
          <p:nvPr>
            <p:ph type="body" sz="quarter" idx="10"/>
          </p:nvPr>
        </p:nvSpPr>
        <p:spPr/>
        <p:txBody>
          <a:bodyPr/>
          <a:lstStyle/>
          <a:p>
            <a:r>
              <a:rPr lang="en-US" dirty="0" smtClean="0"/>
              <a:t>Copyright Clearance Center</a:t>
            </a:r>
          </a:p>
          <a:p>
            <a:r>
              <a:rPr lang="en-US" dirty="0" smtClean="0">
                <a:hlinkClick r:id="rId2"/>
              </a:rPr>
              <a:t>sklebe@copyright.com</a:t>
            </a:r>
            <a:endParaRPr lang="en-US" dirty="0" smtClean="0"/>
          </a:p>
          <a:p>
            <a:r>
              <a:rPr lang="en-US" dirty="0" smtClean="0"/>
              <a:t>ecolleran@copyright.com</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Striking a Balance</a:t>
            </a:r>
            <a:endParaRPr lang="en-US" dirty="0"/>
          </a:p>
        </p:txBody>
      </p:sp>
      <p:graphicFrame>
        <p:nvGraphicFramePr>
          <p:cNvPr id="4" name="Content Placeholder 3"/>
          <p:cNvGraphicFramePr>
            <a:graphicFrameLocks noGrp="1"/>
          </p:cNvGraphicFramePr>
          <p:nvPr>
            <p:ph idx="1"/>
          </p:nvPr>
        </p:nvGraphicFramePr>
        <p:xfrm>
          <a:off x="0" y="1447800"/>
          <a:ext cx="82296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PowerPoint Template">
  <a:themeElements>
    <a:clrScheme name="CCC">
      <a:dk1>
        <a:sysClr val="windowText" lastClr="000000"/>
      </a:dk1>
      <a:lt1>
        <a:sysClr val="window" lastClr="FFFFFF"/>
      </a:lt1>
      <a:dk2>
        <a:srgbClr val="00326E"/>
      </a:dk2>
      <a:lt2>
        <a:srgbClr val="D9D9D9"/>
      </a:lt2>
      <a:accent1>
        <a:srgbClr val="FF7F00"/>
      </a:accent1>
      <a:accent2>
        <a:srgbClr val="005FB4"/>
      </a:accent2>
      <a:accent3>
        <a:srgbClr val="00326E"/>
      </a:accent3>
      <a:accent4>
        <a:srgbClr val="CCD8EF"/>
      </a:accent4>
      <a:accent5>
        <a:srgbClr val="FBB05E"/>
      </a:accent5>
      <a:accent6>
        <a:srgbClr val="A6A6A6"/>
      </a:accent6>
      <a:hlink>
        <a:srgbClr val="005FB4"/>
      </a:hlink>
      <a:folHlink>
        <a:srgbClr val="A6A6A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lnSpc>
            <a:spcPct val="90000"/>
          </a:lnSpc>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2"/>
          </a:solidFill>
          <a:beve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spcBef>
            <a:spcPts val="1200"/>
          </a:spcBef>
          <a:defRPr sz="2400" dirty="0" err="1" smtClean="0">
            <a:solidFill>
              <a:schemeClr val="tx2"/>
            </a:solidFill>
          </a:defRPr>
        </a:defPPr>
      </a:lstStyle>
    </a:txDef>
  </a:objectDefaults>
  <a:extraClrSchemeLst/>
</a:theme>
</file>

<file path=ppt/theme/theme2.xml><?xml version="1.0" encoding="utf-8"?>
<a:theme xmlns:a="http://schemas.openxmlformats.org/drawingml/2006/main" name="1_Copyright_Clearance_Center">
  <a:themeElements>
    <a:clrScheme name="CCC">
      <a:dk1>
        <a:sysClr val="windowText" lastClr="000000"/>
      </a:dk1>
      <a:lt1>
        <a:sysClr val="window" lastClr="FFFFFF"/>
      </a:lt1>
      <a:dk2>
        <a:srgbClr val="00326E"/>
      </a:dk2>
      <a:lt2>
        <a:srgbClr val="D9D9D9"/>
      </a:lt2>
      <a:accent1>
        <a:srgbClr val="FF7F00"/>
      </a:accent1>
      <a:accent2>
        <a:srgbClr val="005FB4"/>
      </a:accent2>
      <a:accent3>
        <a:srgbClr val="00326E"/>
      </a:accent3>
      <a:accent4>
        <a:srgbClr val="CCD8EF"/>
      </a:accent4>
      <a:accent5>
        <a:srgbClr val="FBB05E"/>
      </a:accent5>
      <a:accent6>
        <a:srgbClr val="A6A6A6"/>
      </a:accent6>
      <a:hlink>
        <a:srgbClr val="005FB4"/>
      </a:hlink>
      <a:folHlink>
        <a:srgbClr val="A6A6A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lnSpc>
            <a:spcPct val="90000"/>
          </a:lnSpc>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2"/>
          </a:solidFill>
          <a:beve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spcBef>
            <a:spcPts val="1200"/>
          </a:spcBef>
          <a:defRPr sz="2400" dirty="0" err="1" smtClean="0">
            <a:solidFill>
              <a:schemeClr val="tx2"/>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Template</Template>
  <TotalTime>72756</TotalTime>
  <Words>8227</Words>
  <Application>Microsoft Office PowerPoint</Application>
  <PresentationFormat>On-screen Show (4:3)</PresentationFormat>
  <Paragraphs>1180</Paragraphs>
  <Slides>87</Slides>
  <Notes>79</Notes>
  <HiddenSlides>0</HiddenSlides>
  <MMClips>0</MMClips>
  <ScaleCrop>false</ScaleCrop>
  <HeadingPairs>
    <vt:vector size="4" baseType="variant">
      <vt:variant>
        <vt:lpstr>Theme</vt:lpstr>
      </vt:variant>
      <vt:variant>
        <vt:i4>2</vt:i4>
      </vt:variant>
      <vt:variant>
        <vt:lpstr>Slide Titles</vt:lpstr>
      </vt:variant>
      <vt:variant>
        <vt:i4>87</vt:i4>
      </vt:variant>
    </vt:vector>
  </HeadingPairs>
  <TitlesOfParts>
    <vt:vector size="89" baseType="lpstr">
      <vt:lpstr>PowerPoint Template</vt:lpstr>
      <vt:lpstr>1_Copyright_Clearance_Center</vt:lpstr>
      <vt:lpstr>Copyright for Startups Session 2: Copyright In Motion</vt:lpstr>
      <vt:lpstr>Slide 2</vt:lpstr>
      <vt:lpstr>Copyright Outside the United States</vt:lpstr>
      <vt:lpstr>Agenda</vt:lpstr>
      <vt:lpstr>Global Considerations</vt:lpstr>
      <vt:lpstr>International Treaties</vt:lpstr>
      <vt:lpstr>National Law Perspectives</vt:lpstr>
      <vt:lpstr>National Law Approaches</vt:lpstr>
      <vt:lpstr>Striking a Balance</vt:lpstr>
      <vt:lpstr>Slide 10</vt:lpstr>
      <vt:lpstr>International Permission Considerations</vt:lpstr>
      <vt:lpstr>Collective Licensing</vt:lpstr>
      <vt:lpstr>Licenses</vt:lpstr>
      <vt:lpstr>Licensing Methods</vt:lpstr>
      <vt:lpstr>In Summary</vt:lpstr>
      <vt:lpstr>Slide 16</vt:lpstr>
      <vt:lpstr>Recent International Government  Activities</vt:lpstr>
      <vt:lpstr>Recent International Government  Activities</vt:lpstr>
      <vt:lpstr>Recent International Government  Activities</vt:lpstr>
      <vt:lpstr>Recent International Government  Activities</vt:lpstr>
      <vt:lpstr>Slide 21</vt:lpstr>
      <vt:lpstr>Innovations that changed copyright </vt:lpstr>
      <vt:lpstr>Slide 23</vt:lpstr>
      <vt:lpstr>Slide 24</vt:lpstr>
      <vt:lpstr>Slide 25</vt:lpstr>
      <vt:lpstr>Slide 26</vt:lpstr>
      <vt:lpstr>Slide 27</vt:lpstr>
      <vt:lpstr>Betamax Timeline</vt:lpstr>
      <vt:lpstr>Universal City Studios, Inc. et al.  v. Sony Corporation of America et al.</vt:lpstr>
      <vt:lpstr>Universal’s argument:  Contributory Infringement</vt:lpstr>
      <vt:lpstr>Sony’s response: Time Shifting is Fair Use</vt:lpstr>
      <vt:lpstr>Sony and Fair Use:  Four Factors</vt:lpstr>
      <vt:lpstr>Matter of First Impression </vt:lpstr>
      <vt:lpstr>Judge’s Finding: Sony on All Counts</vt:lpstr>
      <vt:lpstr>Universal City Studios, Inc. et al.  v. Sony Corporation of America et al.</vt:lpstr>
      <vt:lpstr>Sony and Exclusive Rights</vt:lpstr>
      <vt:lpstr>Contributory Infringement</vt:lpstr>
      <vt:lpstr>Sony Corporation of America et al. v. Universal City Studios, Inc. et al.  </vt:lpstr>
      <vt:lpstr>Sony Corporation of America et al. v. Universal City Studios, Inc. et al.</vt:lpstr>
      <vt:lpstr>Key success factors for Sony</vt:lpstr>
      <vt:lpstr>Sony’s Legacy</vt:lpstr>
      <vt:lpstr>Napster</vt:lpstr>
      <vt:lpstr>Napster Technology</vt:lpstr>
      <vt:lpstr>Napster litigation</vt:lpstr>
      <vt:lpstr>Napster and Fair Use:  Four Factors</vt:lpstr>
      <vt:lpstr>Slide 46</vt:lpstr>
      <vt:lpstr>Napster takeaways</vt:lpstr>
      <vt:lpstr>Grokster</vt:lpstr>
      <vt:lpstr>Grokster: Pure P2P</vt:lpstr>
      <vt:lpstr>Grokster at the Supreme Court</vt:lpstr>
      <vt:lpstr>How Grokster differed from Sony</vt:lpstr>
      <vt:lpstr>Litigation: Key Takeaways</vt:lpstr>
      <vt:lpstr>Slide 53</vt:lpstr>
      <vt:lpstr>Copyright and US Law</vt:lpstr>
      <vt:lpstr>When does Congress get involved?</vt:lpstr>
      <vt:lpstr>Slide 56</vt:lpstr>
      <vt:lpstr>Copyright Law and Lag</vt:lpstr>
      <vt:lpstr>Digital Millennium Copyright Act (DMCA)</vt:lpstr>
      <vt:lpstr>DMCA – Five Parts</vt:lpstr>
      <vt:lpstr>DMCA Opposition</vt:lpstr>
      <vt:lpstr>Anti-circumvention</vt:lpstr>
      <vt:lpstr>Evolution of anti-circumvention</vt:lpstr>
      <vt:lpstr>Anti-circumvention Review</vt:lpstr>
      <vt:lpstr>How big an impact?</vt:lpstr>
      <vt:lpstr>Title 2 – Limitation of liability or Safe Harbor</vt:lpstr>
      <vt:lpstr>Online Copyright Infringement Liability Limitation</vt:lpstr>
      <vt:lpstr>512 (a) Transitory digital network communications</vt:lpstr>
      <vt:lpstr>512 (b) System caching</vt:lpstr>
      <vt:lpstr>512 (c) Information residing on systems or networks at the direction of users</vt:lpstr>
      <vt:lpstr>512(d) Information location tools</vt:lpstr>
      <vt:lpstr>Third and Fourth Safe Harbors -  Qualifying for the exemption</vt:lpstr>
      <vt:lpstr>So why can you find Pirate Bay on Google?</vt:lpstr>
      <vt:lpstr>DMCA Outcomes – Key Takeaways</vt:lpstr>
      <vt:lpstr>COICA/PIPA/PROTECT-IP/SOPA</vt:lpstr>
      <vt:lpstr>Slide 75</vt:lpstr>
      <vt:lpstr>Betamax Redux</vt:lpstr>
      <vt:lpstr>Remote Storage Digital Video Recorder (RS-DVR)</vt:lpstr>
      <vt:lpstr>Remote Storage Digital Video Recorder (RS-DVR)</vt:lpstr>
      <vt:lpstr>Remote Storage Digital Video Recorder (RS-DVR)</vt:lpstr>
      <vt:lpstr>Twentieth Century Fox Film v. Cablevision Sys.</vt:lpstr>
      <vt:lpstr>Cablevision and Sony</vt:lpstr>
      <vt:lpstr>Slide 82</vt:lpstr>
      <vt:lpstr>What can we learn from this?</vt:lpstr>
      <vt:lpstr>Random House v. Rosetta - 2001</vt:lpstr>
      <vt:lpstr>eBooks and “in Book Form”: The digital battleground for the print backlist</vt:lpstr>
      <vt:lpstr>Copyright in motion</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cccadministrator</dc:creator>
  <dc:description>January 2011</dc:description>
  <cp:lastModifiedBy>Skott Klebe</cp:lastModifiedBy>
  <cp:revision>3934</cp:revision>
  <dcterms:created xsi:type="dcterms:W3CDTF">2012-01-22T03:13:36Z</dcterms:created>
  <dcterms:modified xsi:type="dcterms:W3CDTF">2012-02-16T14:32:36Z</dcterms:modified>
</cp:coreProperties>
</file>